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84D9D6-0C35-4C5D-B958-EA41FE162CB3}" v="1" dt="2025-04-11T13:04:41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67" y="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Schmitz" userId="fab88abfbe62923e" providerId="LiveId" clId="{4A84D9D6-0C35-4C5D-B958-EA41FE162CB3}"/>
    <pc:docChg chg="custSel addSld delSld modSld">
      <pc:chgData name="Sam Schmitz" userId="fab88abfbe62923e" providerId="LiveId" clId="{4A84D9D6-0C35-4C5D-B958-EA41FE162CB3}" dt="2025-04-14T13:01:36.424" v="526" actId="20577"/>
      <pc:docMkLst>
        <pc:docMk/>
      </pc:docMkLst>
      <pc:sldChg chg="modSp mod">
        <pc:chgData name="Sam Schmitz" userId="fab88abfbe62923e" providerId="LiveId" clId="{4A84D9D6-0C35-4C5D-B958-EA41FE162CB3}" dt="2025-04-11T14:42:56.834" v="51" actId="20577"/>
        <pc:sldMkLst>
          <pc:docMk/>
          <pc:sldMk cId="1526607643" sldId="256"/>
        </pc:sldMkLst>
        <pc:spChg chg="mod">
          <ac:chgData name="Sam Schmitz" userId="fab88abfbe62923e" providerId="LiveId" clId="{4A84D9D6-0C35-4C5D-B958-EA41FE162CB3}" dt="2025-04-11T14:42:49.949" v="37" actId="20577"/>
          <ac:spMkLst>
            <pc:docMk/>
            <pc:sldMk cId="1526607643" sldId="256"/>
            <ac:spMk id="2" creationId="{15B0298C-DDD2-3459-A8EF-1855EAF91D16}"/>
          </ac:spMkLst>
        </pc:spChg>
        <pc:spChg chg="mod">
          <ac:chgData name="Sam Schmitz" userId="fab88abfbe62923e" providerId="LiveId" clId="{4A84D9D6-0C35-4C5D-B958-EA41FE162CB3}" dt="2025-04-11T14:42:56.834" v="51" actId="20577"/>
          <ac:spMkLst>
            <pc:docMk/>
            <pc:sldMk cId="1526607643" sldId="256"/>
            <ac:spMk id="3" creationId="{73F19446-CACE-AF8A-E71A-848C08EFF005}"/>
          </ac:spMkLst>
        </pc:spChg>
      </pc:sldChg>
      <pc:sldChg chg="modSp new mod">
        <pc:chgData name="Sam Schmitz" userId="fab88abfbe62923e" providerId="LiveId" clId="{4A84D9D6-0C35-4C5D-B958-EA41FE162CB3}" dt="2025-04-14T12:51:51.706" v="152" actId="20577"/>
        <pc:sldMkLst>
          <pc:docMk/>
          <pc:sldMk cId="3448041938" sldId="257"/>
        </pc:sldMkLst>
        <pc:spChg chg="mod">
          <ac:chgData name="Sam Schmitz" userId="fab88abfbe62923e" providerId="LiveId" clId="{4A84D9D6-0C35-4C5D-B958-EA41FE162CB3}" dt="2025-04-14T12:51:28.926" v="105" actId="20577"/>
          <ac:spMkLst>
            <pc:docMk/>
            <pc:sldMk cId="3448041938" sldId="257"/>
            <ac:spMk id="2" creationId="{D638BD53-7D0B-5DBB-BD3B-C208EC94F19D}"/>
          </ac:spMkLst>
        </pc:spChg>
        <pc:spChg chg="mod">
          <ac:chgData name="Sam Schmitz" userId="fab88abfbe62923e" providerId="LiveId" clId="{4A84D9D6-0C35-4C5D-B958-EA41FE162CB3}" dt="2025-04-14T12:51:51.706" v="152" actId="20577"/>
          <ac:spMkLst>
            <pc:docMk/>
            <pc:sldMk cId="3448041938" sldId="257"/>
            <ac:spMk id="3" creationId="{5C020EAF-E295-DDBA-57AC-3FECDE23D819}"/>
          </ac:spMkLst>
        </pc:spChg>
        <pc:spChg chg="mod">
          <ac:chgData name="Sam Schmitz" userId="fab88abfbe62923e" providerId="LiveId" clId="{4A84D9D6-0C35-4C5D-B958-EA41FE162CB3}" dt="2025-04-14T12:51:46.187" v="140" actId="20577"/>
          <ac:spMkLst>
            <pc:docMk/>
            <pc:sldMk cId="3448041938" sldId="257"/>
            <ac:spMk id="4" creationId="{108AC129-6CA0-DB83-2F64-377405D196FD}"/>
          </ac:spMkLst>
        </pc:spChg>
      </pc:sldChg>
      <pc:sldChg chg="new del">
        <pc:chgData name="Sam Schmitz" userId="fab88abfbe62923e" providerId="LiveId" clId="{4A84D9D6-0C35-4C5D-B958-EA41FE162CB3}" dt="2025-04-14T12:50:35.783" v="53" actId="2696"/>
        <pc:sldMkLst>
          <pc:docMk/>
          <pc:sldMk cId="3909697203" sldId="257"/>
        </pc:sldMkLst>
      </pc:sldChg>
      <pc:sldChg chg="new del">
        <pc:chgData name="Sam Schmitz" userId="fab88abfbe62923e" providerId="LiveId" clId="{4A84D9D6-0C35-4C5D-B958-EA41FE162CB3}" dt="2025-04-14T12:53:02.519" v="154" actId="2696"/>
        <pc:sldMkLst>
          <pc:docMk/>
          <pc:sldMk cId="123985837" sldId="258"/>
        </pc:sldMkLst>
      </pc:sldChg>
      <pc:sldChg chg="modSp new mod">
        <pc:chgData name="Sam Schmitz" userId="fab88abfbe62923e" providerId="LiveId" clId="{4A84D9D6-0C35-4C5D-B958-EA41FE162CB3}" dt="2025-04-14T12:54:41.267" v="227" actId="20577"/>
        <pc:sldMkLst>
          <pc:docMk/>
          <pc:sldMk cId="2968585308" sldId="258"/>
        </pc:sldMkLst>
        <pc:spChg chg="mod">
          <ac:chgData name="Sam Schmitz" userId="fab88abfbe62923e" providerId="LiveId" clId="{4A84D9D6-0C35-4C5D-B958-EA41FE162CB3}" dt="2025-04-14T12:54:41.267" v="227" actId="20577"/>
          <ac:spMkLst>
            <pc:docMk/>
            <pc:sldMk cId="2968585308" sldId="258"/>
            <ac:spMk id="2" creationId="{F14206F0-ECA6-45CA-8525-2EB37C49C5A1}"/>
          </ac:spMkLst>
        </pc:spChg>
      </pc:sldChg>
      <pc:sldChg chg="modSp new mod">
        <pc:chgData name="Sam Schmitz" userId="fab88abfbe62923e" providerId="LiveId" clId="{4A84D9D6-0C35-4C5D-B958-EA41FE162CB3}" dt="2025-04-14T12:55:12.530" v="247" actId="20577"/>
        <pc:sldMkLst>
          <pc:docMk/>
          <pc:sldMk cId="1649825407" sldId="259"/>
        </pc:sldMkLst>
        <pc:spChg chg="mod">
          <ac:chgData name="Sam Schmitz" userId="fab88abfbe62923e" providerId="LiveId" clId="{4A84D9D6-0C35-4C5D-B958-EA41FE162CB3}" dt="2025-04-14T12:55:12.530" v="247" actId="20577"/>
          <ac:spMkLst>
            <pc:docMk/>
            <pc:sldMk cId="1649825407" sldId="259"/>
            <ac:spMk id="2" creationId="{DEC521D6-AF4C-2874-F71C-2A714B795B74}"/>
          </ac:spMkLst>
        </pc:spChg>
      </pc:sldChg>
      <pc:sldChg chg="modSp new mod">
        <pc:chgData name="Sam Schmitz" userId="fab88abfbe62923e" providerId="LiveId" clId="{4A84D9D6-0C35-4C5D-B958-EA41FE162CB3}" dt="2025-04-14T12:55:57.516" v="322" actId="20577"/>
        <pc:sldMkLst>
          <pc:docMk/>
          <pc:sldMk cId="2064182060" sldId="260"/>
        </pc:sldMkLst>
        <pc:spChg chg="mod">
          <ac:chgData name="Sam Schmitz" userId="fab88abfbe62923e" providerId="LiveId" clId="{4A84D9D6-0C35-4C5D-B958-EA41FE162CB3}" dt="2025-04-14T12:55:57.516" v="322" actId="20577"/>
          <ac:spMkLst>
            <pc:docMk/>
            <pc:sldMk cId="2064182060" sldId="260"/>
            <ac:spMk id="2" creationId="{F673BF65-3187-6F09-2C69-C2D501C5B349}"/>
          </ac:spMkLst>
        </pc:spChg>
        <pc:spChg chg="mod">
          <ac:chgData name="Sam Schmitz" userId="fab88abfbe62923e" providerId="LiveId" clId="{4A84D9D6-0C35-4C5D-B958-EA41FE162CB3}" dt="2025-04-14T12:55:45.842" v="293" actId="313"/>
          <ac:spMkLst>
            <pc:docMk/>
            <pc:sldMk cId="2064182060" sldId="260"/>
            <ac:spMk id="3" creationId="{152F1098-1709-1003-CCA4-C836F4152763}"/>
          </ac:spMkLst>
        </pc:spChg>
        <pc:spChg chg="mod">
          <ac:chgData name="Sam Schmitz" userId="fab88abfbe62923e" providerId="LiveId" clId="{4A84D9D6-0C35-4C5D-B958-EA41FE162CB3}" dt="2025-04-14T12:55:43.568" v="292" actId="20577"/>
          <ac:spMkLst>
            <pc:docMk/>
            <pc:sldMk cId="2064182060" sldId="260"/>
            <ac:spMk id="5" creationId="{28C9BE97-D677-55FB-C624-5E39C01906D2}"/>
          </ac:spMkLst>
        </pc:spChg>
      </pc:sldChg>
      <pc:sldChg chg="modSp new mod">
        <pc:chgData name="Sam Schmitz" userId="fab88abfbe62923e" providerId="LiveId" clId="{4A84D9D6-0C35-4C5D-B958-EA41FE162CB3}" dt="2025-04-14T12:56:11.825" v="346" actId="20577"/>
        <pc:sldMkLst>
          <pc:docMk/>
          <pc:sldMk cId="2340615137" sldId="261"/>
        </pc:sldMkLst>
        <pc:spChg chg="mod">
          <ac:chgData name="Sam Schmitz" userId="fab88abfbe62923e" providerId="LiveId" clId="{4A84D9D6-0C35-4C5D-B958-EA41FE162CB3}" dt="2025-04-14T12:56:11.825" v="346" actId="20577"/>
          <ac:spMkLst>
            <pc:docMk/>
            <pc:sldMk cId="2340615137" sldId="261"/>
            <ac:spMk id="2" creationId="{D3A93989-F930-E8EE-DFAE-BD8DA23E5AF6}"/>
          </ac:spMkLst>
        </pc:spChg>
      </pc:sldChg>
      <pc:sldChg chg="modSp new mod">
        <pc:chgData name="Sam Schmitz" userId="fab88abfbe62923e" providerId="LiveId" clId="{4A84D9D6-0C35-4C5D-B958-EA41FE162CB3}" dt="2025-04-14T12:56:58.212" v="362" actId="313"/>
        <pc:sldMkLst>
          <pc:docMk/>
          <pc:sldMk cId="2217647955" sldId="262"/>
        </pc:sldMkLst>
        <pc:spChg chg="mod">
          <ac:chgData name="Sam Schmitz" userId="fab88abfbe62923e" providerId="LiveId" clId="{4A84D9D6-0C35-4C5D-B958-EA41FE162CB3}" dt="2025-04-14T12:56:58.212" v="362" actId="313"/>
          <ac:spMkLst>
            <pc:docMk/>
            <pc:sldMk cId="2217647955" sldId="262"/>
            <ac:spMk id="2" creationId="{9ABCE6E7-0782-51A5-4A55-4C0C5222E73C}"/>
          </ac:spMkLst>
        </pc:spChg>
      </pc:sldChg>
      <pc:sldChg chg="modSp new mod">
        <pc:chgData name="Sam Schmitz" userId="fab88abfbe62923e" providerId="LiveId" clId="{4A84D9D6-0C35-4C5D-B958-EA41FE162CB3}" dt="2025-04-14T13:00:28.004" v="399" actId="20577"/>
        <pc:sldMkLst>
          <pc:docMk/>
          <pc:sldMk cId="1675382547" sldId="263"/>
        </pc:sldMkLst>
        <pc:spChg chg="mod">
          <ac:chgData name="Sam Schmitz" userId="fab88abfbe62923e" providerId="LiveId" clId="{4A84D9D6-0C35-4C5D-B958-EA41FE162CB3}" dt="2025-04-14T12:57:07.959" v="371" actId="20577"/>
          <ac:spMkLst>
            <pc:docMk/>
            <pc:sldMk cId="1675382547" sldId="263"/>
            <ac:spMk id="2" creationId="{291E13FE-3B17-DC6B-66C9-DF17E3737DC1}"/>
          </ac:spMkLst>
        </pc:spChg>
        <pc:spChg chg="mod">
          <ac:chgData name="Sam Schmitz" userId="fab88abfbe62923e" providerId="LiveId" clId="{4A84D9D6-0C35-4C5D-B958-EA41FE162CB3}" dt="2025-04-14T13:00:28.004" v="399" actId="20577"/>
          <ac:spMkLst>
            <pc:docMk/>
            <pc:sldMk cId="1675382547" sldId="263"/>
            <ac:spMk id="3" creationId="{25C791AA-B1D2-1FA8-1EE3-91BD87A2911D}"/>
          </ac:spMkLst>
        </pc:spChg>
      </pc:sldChg>
      <pc:sldChg chg="modSp new mod">
        <pc:chgData name="Sam Schmitz" userId="fab88abfbe62923e" providerId="LiveId" clId="{4A84D9D6-0C35-4C5D-B958-EA41FE162CB3}" dt="2025-04-14T13:00:59.359" v="465" actId="20577"/>
        <pc:sldMkLst>
          <pc:docMk/>
          <pc:sldMk cId="59039754" sldId="264"/>
        </pc:sldMkLst>
        <pc:spChg chg="mod">
          <ac:chgData name="Sam Schmitz" userId="fab88abfbe62923e" providerId="LiveId" clId="{4A84D9D6-0C35-4C5D-B958-EA41FE162CB3}" dt="2025-04-14T13:00:59.359" v="465" actId="20577"/>
          <ac:spMkLst>
            <pc:docMk/>
            <pc:sldMk cId="59039754" sldId="264"/>
            <ac:spMk id="2" creationId="{20477088-9565-5744-2946-A37B1AB33D30}"/>
          </ac:spMkLst>
        </pc:spChg>
      </pc:sldChg>
      <pc:sldChg chg="modSp new mod">
        <pc:chgData name="Sam Schmitz" userId="fab88abfbe62923e" providerId="LiveId" clId="{4A84D9D6-0C35-4C5D-B958-EA41FE162CB3}" dt="2025-04-14T13:01:09.411" v="491" actId="20577"/>
        <pc:sldMkLst>
          <pc:docMk/>
          <pc:sldMk cId="3466667604" sldId="265"/>
        </pc:sldMkLst>
        <pc:spChg chg="mod">
          <ac:chgData name="Sam Schmitz" userId="fab88abfbe62923e" providerId="LiveId" clId="{4A84D9D6-0C35-4C5D-B958-EA41FE162CB3}" dt="2025-04-14T13:01:09.411" v="491" actId="20577"/>
          <ac:spMkLst>
            <pc:docMk/>
            <pc:sldMk cId="3466667604" sldId="265"/>
            <ac:spMk id="2" creationId="{9793D211-7EC3-C46A-1E59-C5D822178C5C}"/>
          </ac:spMkLst>
        </pc:spChg>
      </pc:sldChg>
      <pc:sldChg chg="modSp new mod">
        <pc:chgData name="Sam Schmitz" userId="fab88abfbe62923e" providerId="LiveId" clId="{4A84D9D6-0C35-4C5D-B958-EA41FE162CB3}" dt="2025-04-14T13:01:36.424" v="526" actId="20577"/>
        <pc:sldMkLst>
          <pc:docMk/>
          <pc:sldMk cId="3511489695" sldId="266"/>
        </pc:sldMkLst>
        <pc:spChg chg="mod">
          <ac:chgData name="Sam Schmitz" userId="fab88abfbe62923e" providerId="LiveId" clId="{4A84D9D6-0C35-4C5D-B958-EA41FE162CB3}" dt="2025-04-14T13:01:36.424" v="526" actId="20577"/>
          <ac:spMkLst>
            <pc:docMk/>
            <pc:sldMk cId="3511489695" sldId="266"/>
            <ac:spMk id="2" creationId="{F81FFC1F-7D12-8144-C0B5-E77884BD089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86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7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8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31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3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3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85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9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8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3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3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56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4B4FC7-2443-4682-8FA8-AFB45EC690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A8D55A-B6B7-426E-AA1A-0ED0A56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24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298C-DDD2-3459-A8EF-1855EAF91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NFL Sports Betting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19446-CACE-AF8A-E71A-848C08EFF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 Schmitz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607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D211-7EC3-C46A-1E59-C5D822178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2B97-A4CD-0966-6275-EFC27F11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67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FC1F-7D12-8144-C0B5-E77884BD0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Final/Most Developed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4003-47B8-590C-60B0-DAB2A1F6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9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BD53-7D0B-5DBB-BD3B-C208EC94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Odds and Money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20EAF-E295-DDBA-57AC-3FECDE23D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Def/Ex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AC129-6CA0-DB83-2F64-377405D196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Def/Ex</a:t>
            </a:r>
          </a:p>
        </p:txBody>
      </p:sp>
    </p:spTree>
    <p:extLst>
      <p:ext uri="{BB962C8B-B14F-4D97-AF65-F5344CB8AC3E}">
        <p14:creationId xmlns:p14="http://schemas.microsoft.com/office/powerpoint/2010/main" val="344804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06F0-ECA6-45CA-8525-2EB37C49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Math and House Edge****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B79F9-D8D6-F270-5940-3F86B8118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8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521D6-AF4C-2874-F71C-2A714B79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0E0A5-541A-2B9B-229D-05B56CEC0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2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BF65-3187-6F09-2C69-C2D501C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1098-1709-1003-CCA4-C836F4152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968F-9CB2-407B-E009-AFCE9E06AE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9BE97-D677-55FB-C624-5E39C0190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Bad Representation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D8BDF-01F7-615E-7D19-8FFE115976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8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3989-F930-E8EE-DFAE-BD8DA23E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Divisional Games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B225-2A9A-4C94-C249-998014B9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CE6E7-0782-51A5-4A55-4C0C5222E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Loss???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C9F1C-C1BA-F751-CEB6-FE7EF5B9C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64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13FE-3B17-DC6B-66C9-DF17E373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91AA-B1D2-1FA8-1EE3-91BD87A2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Coins or Water Example</a:t>
            </a:r>
          </a:p>
        </p:txBody>
      </p:sp>
    </p:spTree>
    <p:extLst>
      <p:ext uri="{BB962C8B-B14F-4D97-AF65-F5344CB8AC3E}">
        <p14:creationId xmlns:p14="http://schemas.microsoft.com/office/powerpoint/2010/main" val="16753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7088-9565-5744-2946-A37B1AB33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 Week by Week Evolution of 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57FF-F8B2-7B24-DC19-01511BA4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97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59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NFL Sports Betting Analysis</vt:lpstr>
      <vt:lpstr>What are Odds and Money Line?</vt:lpstr>
      <vt:lpstr>Calculating Math and House Edge****</vt:lpstr>
      <vt:lpstr>Logistic Regression</vt:lpstr>
      <vt:lpstr>Representations of Regression</vt:lpstr>
      <vt:lpstr>Divisional Games </vt:lpstr>
      <vt:lpstr>Log Loss???</vt:lpstr>
      <vt:lpstr>PageRank</vt:lpstr>
      <vt:lpstr>2024 Week by Week Evolution of PageRank</vt:lpstr>
      <vt:lpstr>PageRank Regression Model</vt:lpstr>
      <vt:lpstr>Final/Most Developed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Schmitz</dc:creator>
  <cp:lastModifiedBy>Sam Schmitz</cp:lastModifiedBy>
  <cp:revision>1</cp:revision>
  <dcterms:created xsi:type="dcterms:W3CDTF">2025-04-11T12:37:38Z</dcterms:created>
  <dcterms:modified xsi:type="dcterms:W3CDTF">2025-04-14T13:01:42Z</dcterms:modified>
</cp:coreProperties>
</file>