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1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4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84FF-9262-455C-8707-ECE947A5CD0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B531-3547-4645-BD55-46E37A71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26568"/>
              </p:ext>
            </p:extLst>
          </p:nvPr>
        </p:nvGraphicFramePr>
        <p:xfrm>
          <a:off x="228600" y="381000"/>
          <a:ext cx="32004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FnR.WebApi</a:t>
                      </a:r>
                      <a:r>
                        <a:rPr lang="en-US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Controllers (Web Services)</a:t>
                      </a:r>
                      <a:endParaRPr lang="en-US" sz="1100" dirty="0"/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sz="11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subRepo</a:t>
                      </a:r>
                      <a:endParaRPr 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userRepo</a:t>
                      </a:r>
                      <a:endParaRPr 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petRepo</a:t>
                      </a:r>
                      <a:endParaRPr 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productRepo</a:t>
                      </a:r>
                      <a:endParaRPr 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IQueryable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&lt;User&gt; </a:t>
                      </a:r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GetAllUsers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IQueryable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&lt;Product&gt; </a:t>
                      </a:r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GetAllProducts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RegisterUser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VMRegisterUser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registerUser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IQueryable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&lt;Breed&gt; </a:t>
                      </a:r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GetAllBreeds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IQueryable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PetType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GetAllPetTypes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SavePet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VMSavePet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pet)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ForgotPassword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VMForgotPassword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account)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SubscribePet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VMSubscription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subscription)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GetVet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GetPet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petId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IQueryable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&lt;Subscription&gt; </a:t>
                      </a:r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GetUserSubscriptions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(string username)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GetVetByUsername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username)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IQueryable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&lt;Vet&gt; </a:t>
                      </a:r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GetAllVets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GetUserSchedules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(string username)</a:t>
                      </a:r>
                    </a:p>
                    <a:p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Unsubscribe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IQueryable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&lt;Breed&gt; </a:t>
                      </a:r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GetPetTypeBreeds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petTypeId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CreateTokenCustomer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VMCreateCustomer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BillCustomer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VMBillCustomer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CreateRebillCustomer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VMCreateRebillCustomer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BillRecurring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VMRebillCustomer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customer)</a:t>
                      </a: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eWay.Rebill.Test.eWAYHeader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GetRebillEwayHeader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eWay.Token.Test.eWAYHeader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GetEwayHeader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1605"/>
              </p:ext>
            </p:extLst>
          </p:nvPr>
        </p:nvGraphicFramePr>
        <p:xfrm>
          <a:off x="3886200" y="381000"/>
          <a:ext cx="19812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FnR.WebApi</a:t>
                      </a:r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PetTypes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Events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8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7754"/>
              </p:ext>
            </p:extLst>
          </p:nvPr>
        </p:nvGraphicFramePr>
        <p:xfrm>
          <a:off x="228600" y="304800"/>
          <a:ext cx="3886200" cy="601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</a:tblGrid>
              <a:tr h="3118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FnR.Front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4793522">
                <a:tc>
                  <a:txBody>
                    <a:bodyPr/>
                    <a:lstStyle/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Create(Breed breed)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Edit(Breed breed)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DeleteConfirmed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Create(Pet pet)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Edit(Pet pet)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DeleteConfirmed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PetTypeController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</a:t>
                      </a:r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PetType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pettype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Edit(</a:t>
                      </a:r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PetType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pettype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DeleteConfirmed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ProductController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Create(Product product)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Edit(Product product)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DeleteConfirmed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Create(Subscription subscription)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Edit(Subscription subscription)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DeleteConfirmed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Create(User user)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Edit(User user)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DeleteConfirmed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Create(Vet vet)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Edit(Vet vet)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DeleteConfirmed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85197"/>
              </p:ext>
            </p:extLst>
          </p:nvPr>
        </p:nvGraphicFramePr>
        <p:xfrm>
          <a:off x="4572000" y="304800"/>
          <a:ext cx="38862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FnR.VetFront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</a:t>
                      </a:r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VMLogin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login)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PostVisitCareController</a:t>
                      </a:r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AddCondition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(Condition condition)</a:t>
                      </a: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EditCondition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EditCondition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(Condition condition)</a:t>
                      </a: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DeleteCondition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GetUserPets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GetPetConditions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AddPetCondition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RemovePetCondition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ProductController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</a:t>
                      </a:r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AvailableProduct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RemoveProduct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GetProduct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SchedulingController</a:t>
                      </a:r>
                      <a: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Create(Schedule </a:t>
                      </a:r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Edit(Schedule schedule)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CreateEvent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(Event </a:t>
                      </a:r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schedEvent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CreateSchedEvent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DeleteEvent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Unassign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AssignSchedule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Create(Subscription subscription)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GetUserPets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GetPetProducts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38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28653"/>
              </p:ext>
            </p:extLst>
          </p:nvPr>
        </p:nvGraphicFramePr>
        <p:xfrm>
          <a:off x="685800" y="609600"/>
          <a:ext cx="304800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FnR.WarehouseFront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DeliveryController</a:t>
                      </a:r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Create(Subscription subscription)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Edit(Subscription subscription)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HomeController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ProductController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Create(Product product)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Edit(Product product)</a:t>
                      </a:r>
                    </a:p>
                    <a:p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r>
                        <a:rPr 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DeleteConfirmed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8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2218330" y="1574193"/>
            <a:ext cx="0" cy="84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47214" y="1603511"/>
            <a:ext cx="0" cy="84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009900" y="2830852"/>
            <a:ext cx="997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09900" y="3084391"/>
            <a:ext cx="9979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78544" y="3084391"/>
            <a:ext cx="997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578544" y="2830852"/>
            <a:ext cx="997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743699" y="2583622"/>
            <a:ext cx="1158231" cy="762000"/>
            <a:chOff x="5318768" y="2569190"/>
            <a:chExt cx="1158231" cy="762000"/>
          </a:xfrm>
        </p:grpSpPr>
        <p:sp>
          <p:nvSpPr>
            <p:cNvPr id="46" name="Rectangle 45"/>
            <p:cNvSpPr/>
            <p:nvPr/>
          </p:nvSpPr>
          <p:spPr>
            <a:xfrm>
              <a:off x="5318768" y="2569190"/>
              <a:ext cx="1158231" cy="762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18768" y="2817910"/>
              <a:ext cx="115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Mobile</a:t>
              </a:r>
              <a:endParaRPr lang="en-US" sz="14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5540" y="2583622"/>
            <a:ext cx="1158924" cy="762000"/>
            <a:chOff x="1735540" y="2583622"/>
            <a:chExt cx="1158924" cy="762000"/>
          </a:xfrm>
        </p:grpSpPr>
        <p:sp>
          <p:nvSpPr>
            <p:cNvPr id="29" name="Rectangle 28"/>
            <p:cNvSpPr/>
            <p:nvPr/>
          </p:nvSpPr>
          <p:spPr>
            <a:xfrm>
              <a:off x="1735540" y="2583622"/>
              <a:ext cx="1158924" cy="762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5540" y="2810733"/>
              <a:ext cx="11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Repository</a:t>
              </a:r>
              <a:endParaRPr lang="en-US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752600" y="373823"/>
            <a:ext cx="1141864" cy="1061113"/>
            <a:chOff x="1752600" y="373823"/>
            <a:chExt cx="1141864" cy="1061113"/>
          </a:xfrm>
        </p:grpSpPr>
        <p:sp>
          <p:nvSpPr>
            <p:cNvPr id="21" name="Can 20"/>
            <p:cNvSpPr/>
            <p:nvPr/>
          </p:nvSpPr>
          <p:spPr>
            <a:xfrm>
              <a:off x="1752600" y="373823"/>
              <a:ext cx="1141864" cy="106111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76852" y="858154"/>
              <a:ext cx="876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Database</a:t>
              </a:r>
              <a:endParaRPr lang="en-US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29100" y="2583622"/>
            <a:ext cx="1179494" cy="762000"/>
            <a:chOff x="4229100" y="2583622"/>
            <a:chExt cx="1179494" cy="762000"/>
          </a:xfrm>
        </p:grpSpPr>
        <p:sp>
          <p:nvSpPr>
            <p:cNvPr id="38" name="Rectangle 37"/>
            <p:cNvSpPr/>
            <p:nvPr/>
          </p:nvSpPr>
          <p:spPr>
            <a:xfrm>
              <a:off x="4229100" y="2583622"/>
              <a:ext cx="1179494" cy="762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29100" y="2810733"/>
              <a:ext cx="1179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Services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735540" y="4564823"/>
            <a:ext cx="1158924" cy="762000"/>
            <a:chOff x="1735540" y="4564823"/>
            <a:chExt cx="1158924" cy="762000"/>
          </a:xfrm>
        </p:grpSpPr>
        <p:sp>
          <p:nvSpPr>
            <p:cNvPr id="48" name="Rectangle 47"/>
            <p:cNvSpPr/>
            <p:nvPr/>
          </p:nvSpPr>
          <p:spPr>
            <a:xfrm>
              <a:off x="1735540" y="4564823"/>
              <a:ext cx="1158924" cy="762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52600" y="4817307"/>
              <a:ext cx="1141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Admin Front</a:t>
              </a:r>
              <a:endParaRPr lang="en-US" sz="14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215452" y="4564823"/>
            <a:ext cx="1193142" cy="762000"/>
            <a:chOff x="4215452" y="4564823"/>
            <a:chExt cx="1193142" cy="762000"/>
          </a:xfrm>
        </p:grpSpPr>
        <p:sp>
          <p:nvSpPr>
            <p:cNvPr id="61" name="Rectangle 60"/>
            <p:cNvSpPr/>
            <p:nvPr/>
          </p:nvSpPr>
          <p:spPr>
            <a:xfrm>
              <a:off x="4229100" y="4564823"/>
              <a:ext cx="1179494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15452" y="4791934"/>
              <a:ext cx="1193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Vet Front</a:t>
              </a:r>
              <a:endParaRPr lang="en-US" sz="1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43698" y="4590195"/>
            <a:ext cx="1158231" cy="762000"/>
            <a:chOff x="5318768" y="4597372"/>
            <a:chExt cx="1158231" cy="762000"/>
          </a:xfrm>
        </p:grpSpPr>
        <p:sp>
          <p:nvSpPr>
            <p:cNvPr id="65" name="Rectangle 64"/>
            <p:cNvSpPr/>
            <p:nvPr/>
          </p:nvSpPr>
          <p:spPr>
            <a:xfrm>
              <a:off x="5318768" y="4597372"/>
              <a:ext cx="1158231" cy="762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18768" y="4716762"/>
              <a:ext cx="1158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Warehouse</a:t>
              </a:r>
            </a:p>
            <a:p>
              <a:pPr algn="ctr"/>
              <a:r>
                <a:rPr lang="en-US" sz="1400" dirty="0" smtClean="0"/>
                <a:t>Admin</a:t>
              </a:r>
              <a:endParaRPr lang="en-US" sz="1400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V="1">
            <a:off x="2447214" y="3505200"/>
            <a:ext cx="1781886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818847" y="3505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408594" y="3505200"/>
            <a:ext cx="1678006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54</Words>
  <Application>Microsoft Office PowerPoint</Application>
  <PresentationFormat>On-screen Show (4:3)</PresentationFormat>
  <Paragraphs>204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55</cp:revision>
  <dcterms:created xsi:type="dcterms:W3CDTF">2013-07-17T05:09:52Z</dcterms:created>
  <dcterms:modified xsi:type="dcterms:W3CDTF">2013-07-17T08:02:23Z</dcterms:modified>
</cp:coreProperties>
</file>