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135C6F-39A6-8C4B-B128-EE61C634313F}" type="datetimeFigureOut">
              <a:rPr lang="en-US" smtClean="0"/>
              <a:t>9/08/13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27691-C3C1-AD4B-A655-2BC0EF830E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9442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27691-C3C1-AD4B-A655-2BC0EF830E3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8684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27691-C3C1-AD4B-A655-2BC0EF830E3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8684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27691-C3C1-AD4B-A655-2BC0EF830E3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868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B8F9-82BB-9C46-BBC6-5E1480545E2B}" type="datetimeFigureOut">
              <a:rPr lang="en-US" smtClean="0"/>
              <a:t>9/08/13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FF63-0F52-BD4B-B014-48C3B78850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975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B8F9-82BB-9C46-BBC6-5E1480545E2B}" type="datetimeFigureOut">
              <a:rPr lang="en-US" smtClean="0"/>
              <a:t>9/08/13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FF63-0F52-BD4B-B014-48C3B78850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626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B8F9-82BB-9C46-BBC6-5E1480545E2B}" type="datetimeFigureOut">
              <a:rPr lang="en-US" smtClean="0"/>
              <a:t>9/08/13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FF63-0F52-BD4B-B014-48C3B78850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358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B8F9-82BB-9C46-BBC6-5E1480545E2B}" type="datetimeFigureOut">
              <a:rPr lang="en-US" smtClean="0"/>
              <a:t>9/08/13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FF63-0F52-BD4B-B014-48C3B78850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068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B8F9-82BB-9C46-BBC6-5E1480545E2B}" type="datetimeFigureOut">
              <a:rPr lang="en-US" smtClean="0"/>
              <a:t>9/08/13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FF63-0F52-BD4B-B014-48C3B78850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1557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B8F9-82BB-9C46-BBC6-5E1480545E2B}" type="datetimeFigureOut">
              <a:rPr lang="en-US" smtClean="0"/>
              <a:t>9/08/13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FF63-0F52-BD4B-B014-48C3B78850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075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B8F9-82BB-9C46-BBC6-5E1480545E2B}" type="datetimeFigureOut">
              <a:rPr lang="en-US" smtClean="0"/>
              <a:t>9/08/13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FF63-0F52-BD4B-B014-48C3B78850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222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B8F9-82BB-9C46-BBC6-5E1480545E2B}" type="datetimeFigureOut">
              <a:rPr lang="en-US" smtClean="0"/>
              <a:t>9/08/13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FF63-0F52-BD4B-B014-48C3B78850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806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B8F9-82BB-9C46-BBC6-5E1480545E2B}" type="datetimeFigureOut">
              <a:rPr lang="en-US" smtClean="0"/>
              <a:t>9/08/13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FF63-0F52-BD4B-B014-48C3B78850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86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B8F9-82BB-9C46-BBC6-5E1480545E2B}" type="datetimeFigureOut">
              <a:rPr lang="en-US" smtClean="0"/>
              <a:t>9/08/13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FF63-0F52-BD4B-B014-48C3B78850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192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B8F9-82BB-9C46-BBC6-5E1480545E2B}" type="datetimeFigureOut">
              <a:rPr lang="en-US" smtClean="0"/>
              <a:t>9/08/13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FF63-0F52-BD4B-B014-48C3B78850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201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1B8F9-82BB-9C46-BBC6-5E1480545E2B}" type="datetimeFigureOut">
              <a:rPr lang="en-US" smtClean="0"/>
              <a:t>9/08/13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7FF63-0F52-BD4B-B014-48C3B78850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124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Scheduled Appointment Status</a:t>
            </a:r>
            <a:br>
              <a:rPr lang="en-AU" dirty="0" smtClean="0"/>
            </a:br>
            <a:r>
              <a:rPr lang="en-AU" dirty="0" smtClean="0"/>
              <a:t>(</a:t>
            </a:r>
            <a:r>
              <a:rPr lang="en-AU" dirty="0" err="1" smtClean="0"/>
              <a:t>prev</a:t>
            </a:r>
            <a:r>
              <a:rPr lang="en-AU" dirty="0" smtClean="0"/>
              <a:t> Dr is running late)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6879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1. Status is monitored and updated by the practice receptionist</a:t>
            </a:r>
            <a:endParaRPr lang="en-AU" dirty="0"/>
          </a:p>
        </p:txBody>
      </p:sp>
      <p:pic>
        <p:nvPicPr>
          <p:cNvPr id="5" name="Picture 4" descr="Screen Shot 2013-08-09 at 4.07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1217" y="4155176"/>
            <a:ext cx="2274566" cy="1915424"/>
          </a:xfrm>
          <a:prstGeom prst="rect">
            <a:avLst/>
          </a:prstGeom>
        </p:spPr>
      </p:pic>
      <p:sp>
        <p:nvSpPr>
          <p:cNvPr id="6" name="Cloud Callout 5"/>
          <p:cNvSpPr/>
          <p:nvPr/>
        </p:nvSpPr>
        <p:spPr>
          <a:xfrm>
            <a:off x="457200" y="1630711"/>
            <a:ext cx="3242730" cy="2179508"/>
          </a:xfrm>
          <a:prstGeom prst="cloudCallout">
            <a:avLst>
              <a:gd name="adj1" fmla="val -24217"/>
              <a:gd name="adj2" fmla="val 7473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 can see that the waiting room is getting full – I’d better set Scheduled Appointment Status</a:t>
            </a:r>
            <a:endParaRPr lang="en-AU" dirty="0"/>
          </a:p>
        </p:txBody>
      </p:sp>
      <p:sp>
        <p:nvSpPr>
          <p:cNvPr id="7" name="Rounded Rectangle 6"/>
          <p:cNvSpPr/>
          <p:nvPr/>
        </p:nvSpPr>
        <p:spPr>
          <a:xfrm>
            <a:off x="3825350" y="2226548"/>
            <a:ext cx="4688995" cy="37161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4197325" y="3167342"/>
            <a:ext cx="122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Dr’s Name: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5425132" y="3167342"/>
            <a:ext cx="2398023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Dr Harvey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4197326" y="3785844"/>
            <a:ext cx="2324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Expected wait time from scheduled appointment:</a:t>
            </a:r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6255390" y="3785844"/>
            <a:ext cx="1567766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 mins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4197325" y="4709174"/>
            <a:ext cx="2058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Expected duration of delay:</a:t>
            </a:r>
            <a:endParaRPr lang="en-AU" dirty="0"/>
          </a:p>
        </p:txBody>
      </p:sp>
      <p:sp>
        <p:nvSpPr>
          <p:cNvPr id="14" name="Rectangle 13"/>
          <p:cNvSpPr/>
          <p:nvPr/>
        </p:nvSpPr>
        <p:spPr>
          <a:xfrm>
            <a:off x="6255390" y="4709174"/>
            <a:ext cx="1567766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30 mins</a:t>
            </a:r>
            <a:endParaRPr lang="en-AU" dirty="0"/>
          </a:p>
        </p:txBody>
      </p:sp>
      <p:sp>
        <p:nvSpPr>
          <p:cNvPr id="15" name="Rectangle 14"/>
          <p:cNvSpPr/>
          <p:nvPr/>
        </p:nvSpPr>
        <p:spPr>
          <a:xfrm>
            <a:off x="6521910" y="5355505"/>
            <a:ext cx="1034725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Set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586815" y="4594213"/>
            <a:ext cx="1113115" cy="3449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97326" y="2351985"/>
            <a:ext cx="261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Appvendo Practice Portal</a:t>
            </a:r>
            <a:endParaRPr lang="en-AU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209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2. Patient opens app to check status</a:t>
            </a:r>
            <a:endParaRPr lang="en-AU" dirty="0"/>
          </a:p>
        </p:txBody>
      </p:sp>
      <p:pic>
        <p:nvPicPr>
          <p:cNvPr id="4" name="Picture 3" descr="Screen Shot 2013-08-09 at 4.18.0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2"/>
          <a:stretch/>
        </p:blipFill>
        <p:spPr>
          <a:xfrm>
            <a:off x="842257" y="4157512"/>
            <a:ext cx="1995402" cy="2374544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457200" y="1630711"/>
            <a:ext cx="3242730" cy="2179508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He’s running a bit late – that means I won’t need to hurry</a:t>
            </a:r>
            <a:endParaRPr lang="en-AU" dirty="0"/>
          </a:p>
        </p:txBody>
      </p:sp>
      <p:sp>
        <p:nvSpPr>
          <p:cNvPr id="6" name="Rounded Rectangle 5"/>
          <p:cNvSpPr/>
          <p:nvPr/>
        </p:nvSpPr>
        <p:spPr>
          <a:xfrm>
            <a:off x="5142275" y="2242227"/>
            <a:ext cx="2006742" cy="428982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5425132" y="2742279"/>
            <a:ext cx="1535753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Dr Harvey</a:t>
            </a:r>
            <a:endParaRPr lang="en-AU" dirty="0"/>
          </a:p>
        </p:txBody>
      </p:sp>
      <p:pic>
        <p:nvPicPr>
          <p:cNvPr id="9" name="Picture 8" descr="Screen Shot 2013-08-09 at 4.22.56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727"/>
          <a:stretch/>
        </p:blipFill>
        <p:spPr>
          <a:xfrm>
            <a:off x="5564387" y="3731819"/>
            <a:ext cx="1236686" cy="141122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3057145" y="4547173"/>
            <a:ext cx="1646155" cy="11603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283573" y="5225744"/>
            <a:ext cx="18654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 smtClean="0"/>
              <a:t>Last Updated:</a:t>
            </a:r>
            <a:endParaRPr lang="en-AU" sz="1200" dirty="0"/>
          </a:p>
        </p:txBody>
      </p:sp>
      <p:sp>
        <p:nvSpPr>
          <p:cNvPr id="14" name="Rectangle 13"/>
          <p:cNvSpPr/>
          <p:nvPr/>
        </p:nvSpPr>
        <p:spPr>
          <a:xfrm>
            <a:off x="5533031" y="5522820"/>
            <a:ext cx="1286758" cy="2944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/>
              <a:t>08/08/13 – 8:16am</a:t>
            </a:r>
            <a:endParaRPr lang="en-AU" sz="1100" dirty="0"/>
          </a:p>
        </p:txBody>
      </p:sp>
      <p:sp>
        <p:nvSpPr>
          <p:cNvPr id="15" name="Rectangle 14"/>
          <p:cNvSpPr/>
          <p:nvPr/>
        </p:nvSpPr>
        <p:spPr>
          <a:xfrm>
            <a:off x="5659640" y="5998382"/>
            <a:ext cx="1034725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Refresh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42275" y="3137408"/>
            <a:ext cx="20867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400" dirty="0" smtClean="0"/>
              <a:t>you should expect a wait time of about</a:t>
            </a:r>
            <a:endParaRPr lang="en-AU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769386" y="2372947"/>
            <a:ext cx="593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For….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27959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3. Practice receptionist is prompted to check and reset status</a:t>
            </a:r>
            <a:endParaRPr lang="en-AU" dirty="0"/>
          </a:p>
        </p:txBody>
      </p:sp>
      <p:pic>
        <p:nvPicPr>
          <p:cNvPr id="5" name="Picture 4" descr="Screen Shot 2013-08-09 at 4.07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2905" y="4310997"/>
            <a:ext cx="2274566" cy="1915424"/>
          </a:xfrm>
          <a:prstGeom prst="rect">
            <a:avLst/>
          </a:prstGeom>
        </p:spPr>
      </p:pic>
      <p:sp>
        <p:nvSpPr>
          <p:cNvPr id="6" name="Cloud Callout 5"/>
          <p:cNvSpPr/>
          <p:nvPr/>
        </p:nvSpPr>
        <p:spPr>
          <a:xfrm>
            <a:off x="4643138" y="1646391"/>
            <a:ext cx="3242730" cy="2179508"/>
          </a:xfrm>
          <a:prstGeom prst="cloudCallout">
            <a:avLst>
              <a:gd name="adj1" fmla="val -6812"/>
              <a:gd name="adj2" fmla="val 819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Opps</a:t>
            </a:r>
            <a:r>
              <a:rPr lang="en-AU" dirty="0" smtClean="0"/>
              <a:t>… I forgot I had set that.  Its now worse so I better set it again</a:t>
            </a:r>
            <a:endParaRPr lang="en-AU" dirty="0"/>
          </a:p>
        </p:txBody>
      </p:sp>
      <p:sp>
        <p:nvSpPr>
          <p:cNvPr id="7" name="Rounded Rectangle 6"/>
          <p:cNvSpPr/>
          <p:nvPr/>
        </p:nvSpPr>
        <p:spPr>
          <a:xfrm>
            <a:off x="188131" y="1928630"/>
            <a:ext cx="3402055" cy="232488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88131" y="2123740"/>
            <a:ext cx="340205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Hi, unless you update it, your Scheduled Appointment Status for </a:t>
            </a:r>
          </a:p>
          <a:p>
            <a:pPr algn="ctr"/>
            <a:endParaRPr lang="en-AU" dirty="0"/>
          </a:p>
          <a:p>
            <a:pPr algn="ctr"/>
            <a:endParaRPr lang="en-AU" dirty="0" smtClean="0"/>
          </a:p>
          <a:p>
            <a:pPr algn="ctr"/>
            <a:r>
              <a:rPr lang="en-AU" dirty="0" smtClean="0"/>
              <a:t>will revert to “on time” in 1 minute</a:t>
            </a:r>
            <a:endParaRPr lang="en-AU" dirty="0"/>
          </a:p>
        </p:txBody>
      </p:sp>
      <p:sp>
        <p:nvSpPr>
          <p:cNvPr id="15" name="Rectangle 14"/>
          <p:cNvSpPr/>
          <p:nvPr/>
        </p:nvSpPr>
        <p:spPr>
          <a:xfrm>
            <a:off x="2398684" y="3702169"/>
            <a:ext cx="1034725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OK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699930" y="3630754"/>
            <a:ext cx="3229599" cy="11672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0330" y="4520075"/>
            <a:ext cx="3856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(message pops up automatically based on the “Expected duration of delay” from original setting – less one minute) </a:t>
            </a:r>
            <a:endParaRPr lang="en-AU" dirty="0"/>
          </a:p>
        </p:txBody>
      </p:sp>
      <p:sp>
        <p:nvSpPr>
          <p:cNvPr id="17" name="Rectangle 16"/>
          <p:cNvSpPr/>
          <p:nvPr/>
        </p:nvSpPr>
        <p:spPr>
          <a:xfrm>
            <a:off x="1176483" y="2789319"/>
            <a:ext cx="1535753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Dr Harvey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14363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4. Practice receptionist sets a new set of parameters</a:t>
            </a:r>
            <a:endParaRPr lang="en-AU" dirty="0"/>
          </a:p>
        </p:txBody>
      </p:sp>
      <p:pic>
        <p:nvPicPr>
          <p:cNvPr id="5" name="Picture 4" descr="Screen Shot 2013-08-09 at 4.07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1217" y="4155176"/>
            <a:ext cx="2274566" cy="1915424"/>
          </a:xfrm>
          <a:prstGeom prst="rect">
            <a:avLst/>
          </a:prstGeom>
        </p:spPr>
      </p:pic>
      <p:sp>
        <p:nvSpPr>
          <p:cNvPr id="6" name="Cloud Callout 5"/>
          <p:cNvSpPr/>
          <p:nvPr/>
        </p:nvSpPr>
        <p:spPr>
          <a:xfrm>
            <a:off x="457200" y="1630711"/>
            <a:ext cx="3242730" cy="2179508"/>
          </a:xfrm>
          <a:prstGeom prst="cloudCallout">
            <a:avLst>
              <a:gd name="adj1" fmla="val -24217"/>
              <a:gd name="adj2" fmla="val 7473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Better be on the safe side…</a:t>
            </a:r>
            <a:endParaRPr lang="en-AU" dirty="0"/>
          </a:p>
        </p:txBody>
      </p:sp>
      <p:sp>
        <p:nvSpPr>
          <p:cNvPr id="7" name="Rounded Rectangle 6"/>
          <p:cNvSpPr/>
          <p:nvPr/>
        </p:nvSpPr>
        <p:spPr>
          <a:xfrm>
            <a:off x="3825350" y="2210868"/>
            <a:ext cx="4688995" cy="37318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4197325" y="3167342"/>
            <a:ext cx="122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Dr’s Name: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5425132" y="3167342"/>
            <a:ext cx="2398023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Dr Harvey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4197326" y="3785844"/>
            <a:ext cx="2324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Expected wait time from scheduled appointment:</a:t>
            </a:r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6255390" y="3785844"/>
            <a:ext cx="1567766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10 mins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4197325" y="4709174"/>
            <a:ext cx="2058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Expected duration of delay:</a:t>
            </a:r>
            <a:endParaRPr lang="en-AU" dirty="0"/>
          </a:p>
        </p:txBody>
      </p:sp>
      <p:sp>
        <p:nvSpPr>
          <p:cNvPr id="14" name="Rectangle 13"/>
          <p:cNvSpPr/>
          <p:nvPr/>
        </p:nvSpPr>
        <p:spPr>
          <a:xfrm>
            <a:off x="6255390" y="4709174"/>
            <a:ext cx="1567766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45 mins</a:t>
            </a:r>
            <a:endParaRPr lang="en-AU" dirty="0"/>
          </a:p>
        </p:txBody>
      </p:sp>
      <p:sp>
        <p:nvSpPr>
          <p:cNvPr id="15" name="Rectangle 14"/>
          <p:cNvSpPr/>
          <p:nvPr/>
        </p:nvSpPr>
        <p:spPr>
          <a:xfrm>
            <a:off x="6521910" y="5355505"/>
            <a:ext cx="1034725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Set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618171" y="4594213"/>
            <a:ext cx="1081759" cy="3449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97326" y="2351985"/>
            <a:ext cx="261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Appvendo Practice Portal</a:t>
            </a:r>
            <a:endParaRPr lang="en-AU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224</Words>
  <Application>Microsoft Macintosh PowerPoint</Application>
  <PresentationFormat>On-screen Show (4:3)</PresentationFormat>
  <Paragraphs>41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Scheduled Appointment Status (prev Dr is running late)</vt:lpstr>
      <vt:lpstr>1. Status is monitored and updated by the practice receptionist</vt:lpstr>
      <vt:lpstr>2. Patient opens app to check status</vt:lpstr>
      <vt:lpstr>3. Practice receptionist is prompted to check and reset status</vt:lpstr>
      <vt:lpstr>4. Practice receptionist sets a new set of parameters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Scheduled Appointment Status (prev Dr is running late)</dc:title>
  <dc:creator>Gideon Perrott</dc:creator>
  <cp:lastModifiedBy>Gideon Perrott</cp:lastModifiedBy>
  <cp:revision>7</cp:revision>
  <dcterms:created xsi:type="dcterms:W3CDTF">2013-08-09T05:48:50Z</dcterms:created>
  <dcterms:modified xsi:type="dcterms:W3CDTF">2013-08-09T06:51:56Z</dcterms:modified>
</cp:coreProperties>
</file>