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2"/>
  </p:notesMasterIdLst>
  <p:sldIdLst>
    <p:sldId id="256" r:id="rId2"/>
    <p:sldId id="262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r>
              <a:rPr lang="fr-FR" baseline="0" dirty="0" smtClean="0"/>
              <a:t> : BONJOUR, nous sommes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3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4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93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0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2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4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437096" y="1791283"/>
            <a:ext cx="3172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u="sng" dirty="0" smtClean="0">
                <a:latin typeface="+mj-lt"/>
                <a:cs typeface="MV Boli" panose="02000500030200090000" pitchFamily="2" charset="0"/>
              </a:rPr>
              <a:t>Recette</a:t>
            </a:r>
          </a:p>
          <a:p>
            <a:pPr algn="ctr"/>
            <a:endParaRPr lang="fr-FR" sz="4800" u="sng" dirty="0" smtClean="0">
              <a:latin typeface="+mj-lt"/>
              <a:cs typeface="MV Boli" panose="02000500030200090000" pitchFamily="2" charset="0"/>
            </a:endParaRPr>
          </a:p>
          <a:p>
            <a:pPr algn="ctr"/>
            <a:r>
              <a:rPr lang="fr-FR" sz="2400" u="sng" dirty="0" smtClean="0">
                <a:latin typeface="+mj-lt"/>
                <a:cs typeface="MV Boli" panose="02000500030200090000" pitchFamily="2" charset="0"/>
              </a:rPr>
              <a:t>(de la marmelade</a:t>
            </a:r>
          </a:p>
          <a:p>
            <a:pPr algn="ctr"/>
            <a:r>
              <a:rPr lang="fr-FR" sz="2400" u="sng" dirty="0" smtClean="0">
                <a:latin typeface="+mj-lt"/>
                <a:cs typeface="MV Boli" panose="02000500030200090000" pitchFamily="2" charset="0"/>
              </a:rPr>
              <a:t>de ma grand-mère)</a:t>
            </a:r>
            <a:endParaRPr lang="fr-FR" sz="2400" u="sng" dirty="0"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34413" y="911495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Questionnements ?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" y="407323"/>
            <a:ext cx="5065105" cy="5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400" y="948900"/>
            <a:ext cx="9347427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Rappel des objectifs initiaux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/>
              <a:t>Rappel d’objectifs de l’itération</a:t>
            </a:r>
          </a:p>
          <a:p>
            <a:pPr>
              <a:lnSpc>
                <a:spcPct val="300000"/>
              </a:lnSpc>
            </a:pPr>
            <a:r>
              <a:rPr lang="fr-FR" sz="2400" dirty="0" smtClean="0"/>
              <a:t>Démonstration de chaque objectifs accomplis</a:t>
            </a:r>
            <a:endParaRPr lang="fr-FR" sz="24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</a:t>
            </a:r>
            <a:r>
              <a:rPr lang="fr-FR" dirty="0" err="1" smtClean="0"/>
              <a:t>intéragir</a:t>
            </a:r>
            <a:r>
              <a:rPr lang="fr-FR" dirty="0" smtClean="0"/>
              <a:t> 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interagir 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695" y="2610196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7694" y="4890654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7693" y="3750425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Personnage pouvant attaquer au corps à corps et à distance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Personnage avec un périmètre de visibilité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Création de zombies qui suivent le personnage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Personnage pouvant attaquer au corps à corps et à distance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Personnage avec un périmètre de visibilité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Création de zombies qui suivent le personnage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695" y="2610196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7693" y="3750425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694" y="4890654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000" dirty="0" smtClean="0"/>
              <a:t>Définir un point de départ, d’arrivée et un écran de fin de partie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Ajouter un menu quitter pendant le jeu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Différencier les joueurs grâce à des pointeurs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Le zombie attaque le joueur au corps à corps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Faire des projectiles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Système de résurrection entre alliés</a:t>
            </a: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000" dirty="0" smtClean="0"/>
              <a:t>Définir un point de départ, d’arrivée et un écran de fin de partie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Ajouter un menu quitter pendant le jeu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Différencier les joueurs grâce à des pointeurs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Le zombie attaque le joueur au corps à corps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Faire des projectiles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Système de résurrection entre alliés</a:t>
            </a: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747" y="2644063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1747" y="3389391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747" y="4023998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746" y="4653992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746" y="5370991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1746" y="5961920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Difficultés rencontrées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Intégration du </a:t>
            </a:r>
            <a:r>
              <a:rPr lang="fr-FR" sz="2000" dirty="0" err="1" smtClean="0"/>
              <a:t>bluetooth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Intégration de l’injecteur de dépendance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Création carte avec l’</a:t>
            </a:r>
            <a:r>
              <a:rPr lang="fr-FR" sz="2000" dirty="0" err="1" smtClean="0"/>
              <a:t>order</a:t>
            </a:r>
            <a:r>
              <a:rPr lang="fr-FR" sz="2000" dirty="0" smtClean="0"/>
              <a:t> in </a:t>
            </a:r>
            <a:r>
              <a:rPr lang="fr-FR" sz="2000" dirty="0" err="1" smtClean="0"/>
              <a:t>layers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Restrictions de l’outil de création de carte (</a:t>
            </a:r>
            <a:r>
              <a:rPr lang="fr-FR" sz="2000" dirty="0" err="1" smtClean="0"/>
              <a:t>collider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Gestion du projet avec Git et </a:t>
            </a:r>
            <a:r>
              <a:rPr lang="fr-FR" sz="2000" dirty="0" err="1" smtClean="0"/>
              <a:t>Unity</a:t>
            </a:r>
            <a:r>
              <a:rPr lang="fr-FR" sz="2000" smtClean="0"/>
              <a:t> (</a:t>
            </a:r>
            <a:r>
              <a:rPr lang="fr-FR" sz="2000" dirty="0" err="1" smtClean="0"/>
              <a:t>merge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Canvas</a:t>
            </a:r>
            <a:endParaRPr lang="fr-FR" sz="2000" dirty="0" smtClean="0"/>
          </a:p>
          <a:p>
            <a:pPr>
              <a:lnSpc>
                <a:spcPct val="300000"/>
              </a:lnSpc>
            </a:pP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180</TotalTime>
  <Words>277</Words>
  <Application>Microsoft Office PowerPoint</Application>
  <PresentationFormat>Grand écran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Rappel des objectifs initiaux</vt:lpstr>
      <vt:lpstr>Objectifs d’itération 1</vt:lpstr>
      <vt:lpstr>Objectifs d’itération 1</vt:lpstr>
      <vt:lpstr>Objectifs d’itération 2</vt:lpstr>
      <vt:lpstr>Objectifs d’itération 2</vt:lpstr>
      <vt:lpstr>Objectifs d’itération 3</vt:lpstr>
      <vt:lpstr>Objectifs d’itération 3</vt:lpstr>
      <vt:lpstr>Difficultés rencontrées</vt:lpstr>
      <vt:lpstr>Questionnements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DUVAL Thibaud</cp:lastModifiedBy>
  <cp:revision>25</cp:revision>
  <dcterms:created xsi:type="dcterms:W3CDTF">2016-04-26T08:00:01Z</dcterms:created>
  <dcterms:modified xsi:type="dcterms:W3CDTF">2016-06-29T09:51:13Z</dcterms:modified>
</cp:coreProperties>
</file>