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notesMasterIdLst>
    <p:notesMasterId r:id="rId7"/>
  </p:notesMasterIdLst>
  <p:sldIdLst>
    <p:sldId id="256" r:id="rId2"/>
    <p:sldId id="262" r:id="rId3"/>
    <p:sldId id="266" r:id="rId4"/>
    <p:sldId id="265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C92A-1DE3-41C5-9064-55052727121B}" type="datetimeFigureOut">
              <a:rPr lang="fr-FR" smtClean="0"/>
              <a:t>17/05/2016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24DB1-F6CE-453B-B021-B1FAE6EC93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1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Jérôme</a:t>
            </a:r>
            <a:r>
              <a:rPr lang="fr-FR" baseline="0" dirty="0" smtClean="0"/>
              <a:t> : BONJOUR, nous sommes l’équipe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41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6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24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6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Antonin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A24DB1-F6CE-453B-B021-B1FAE6EC930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12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37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26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58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30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60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18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73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0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1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0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0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118" y="113246"/>
            <a:ext cx="3814580" cy="4466857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606829" y="2299283"/>
            <a:ext cx="56412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u="sng" dirty="0" smtClean="0">
                <a:latin typeface="+mj-lt"/>
                <a:cs typeface="MV Boli" panose="02000500030200090000" pitchFamily="2" charset="0"/>
              </a:rPr>
              <a:t>Itération 1</a:t>
            </a:r>
            <a:endParaRPr lang="fr-FR" sz="8800" u="sng" dirty="0">
              <a:latin typeface="+mj-lt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1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1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Pouvoir se déplacer sur la </a:t>
            </a:r>
            <a:r>
              <a:rPr lang="fr-FR" dirty="0" err="1" smtClean="0"/>
              <a:t>map</a:t>
            </a:r>
            <a:r>
              <a:rPr lang="fr-FR" dirty="0" smtClean="0"/>
              <a:t> et </a:t>
            </a:r>
            <a:r>
              <a:rPr lang="fr-FR" dirty="0" err="1" smtClean="0"/>
              <a:t>intéragir</a:t>
            </a:r>
            <a:r>
              <a:rPr lang="fr-FR" dirty="0" smtClean="0"/>
              <a:t> avec celle-ci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Bluetooth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du conteneur d’injection de dépendances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8617" y="811741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1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FR" dirty="0" smtClean="0"/>
              <a:t>Pouvoir se déplacer sur la </a:t>
            </a:r>
            <a:r>
              <a:rPr lang="fr-FR" dirty="0" err="1" smtClean="0"/>
              <a:t>map</a:t>
            </a:r>
            <a:r>
              <a:rPr lang="fr-FR" dirty="0" smtClean="0"/>
              <a:t> et </a:t>
            </a:r>
            <a:r>
              <a:rPr lang="fr-FR" dirty="0" smtClean="0"/>
              <a:t>interagir </a:t>
            </a:r>
            <a:r>
              <a:rPr lang="fr-FR" dirty="0" smtClean="0"/>
              <a:t>avec celle-ci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Bluetooth</a:t>
            </a:r>
          </a:p>
          <a:p>
            <a:pPr>
              <a:lnSpc>
                <a:spcPct val="300000"/>
              </a:lnSpc>
            </a:pPr>
            <a:r>
              <a:rPr lang="fr-FR" dirty="0" smtClean="0"/>
              <a:t>Intégration du conteneur d’injection de dépendances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586" y="2194560"/>
            <a:ext cx="2730614" cy="31975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7695" y="2610196"/>
            <a:ext cx="723207" cy="5902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257694" y="4890654"/>
            <a:ext cx="723207" cy="5902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7693" y="3750425"/>
            <a:ext cx="723207" cy="5902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5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10933" y="811741"/>
            <a:ext cx="7222294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Objectifs d’itération </a:t>
            </a:r>
            <a:r>
              <a:rPr lang="fr-FR" b="1" u="sng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Intégration Bluetooth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Intégration du container DI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P</a:t>
            </a:r>
            <a:r>
              <a:rPr lang="fr-FR" dirty="0" smtClean="0"/>
              <a:t>ersonnage pouvant attaquer au corps à corps et à distance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Inventaire du personnage</a:t>
            </a:r>
            <a:endParaRPr lang="fr-FR" dirty="0" smtClean="0"/>
          </a:p>
          <a:p>
            <a:pPr>
              <a:lnSpc>
                <a:spcPct val="150000"/>
              </a:lnSpc>
            </a:pPr>
            <a:r>
              <a:rPr lang="fr-FR" dirty="0" smtClean="0"/>
              <a:t>Personnage avec un périmètre de visibilité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Création de zombies qui suivent et attaquent s’ils entrent dans le périmètre</a:t>
            </a:r>
          </a:p>
        </p:txBody>
      </p:sp>
    </p:spTree>
    <p:extLst>
      <p:ext uri="{BB962C8B-B14F-4D97-AF65-F5344CB8AC3E}">
        <p14:creationId xmlns:p14="http://schemas.microsoft.com/office/powerpoint/2010/main" val="126408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34413" y="911495"/>
            <a:ext cx="6894610" cy="1245660"/>
          </a:xfrm>
        </p:spPr>
        <p:txBody>
          <a:bodyPr/>
          <a:lstStyle/>
          <a:p>
            <a:r>
              <a:rPr lang="fr-FR" b="1" u="sng" dirty="0" smtClean="0">
                <a:latin typeface="MV Boli" panose="02000500030200090000" pitchFamily="2" charset="0"/>
                <a:cs typeface="MV Boli" panose="02000500030200090000" pitchFamily="2" charset="0"/>
              </a:rPr>
              <a:t>Questionnements ?</a:t>
            </a:r>
            <a:endParaRPr lang="fr-FR" b="1" u="sng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85" y="407323"/>
            <a:ext cx="5065105" cy="593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93</TotalTime>
  <Words>102</Words>
  <Application>Microsoft Office PowerPoint</Application>
  <PresentationFormat>Grand écran</PresentationFormat>
  <Paragraphs>27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MV Boli</vt:lpstr>
      <vt:lpstr>Traînée de condensation</vt:lpstr>
      <vt:lpstr>Présentation PowerPoint</vt:lpstr>
      <vt:lpstr>Objectifs d’itération 1</vt:lpstr>
      <vt:lpstr>Objectifs d’itération 1</vt:lpstr>
      <vt:lpstr>Objectifs d’itération 2</vt:lpstr>
      <vt:lpstr>Questionnements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DUVAL Thibaud</dc:creator>
  <cp:lastModifiedBy>DUVAL Thibaud</cp:lastModifiedBy>
  <cp:revision>18</cp:revision>
  <dcterms:created xsi:type="dcterms:W3CDTF">2016-04-26T08:00:01Z</dcterms:created>
  <dcterms:modified xsi:type="dcterms:W3CDTF">2016-05-17T07:26:33Z</dcterms:modified>
</cp:coreProperties>
</file>