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8" y="113246"/>
            <a:ext cx="3814580" cy="44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Définition du projet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Jeu multijoueur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mobile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de survie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Différents modes de jeux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6281" y="811741"/>
            <a:ext cx="6836945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Technologies utilisées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Bluetooth (multijoueur)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Android (plateforme)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Unity3D (outil de Dev)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StrangeIoC</a:t>
            </a:r>
            <a:r>
              <a:rPr lang="fr-FR" dirty="0" smtClean="0"/>
              <a:t> (conteneur d’ID)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Git (stockage)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Trello</a:t>
            </a:r>
            <a:r>
              <a:rPr lang="fr-FR" dirty="0" smtClean="0"/>
              <a:t> (</a:t>
            </a:r>
            <a:r>
              <a:rPr lang="fr-FR" dirty="0" err="1"/>
              <a:t>b</a:t>
            </a:r>
            <a:r>
              <a:rPr lang="fr-FR" dirty="0" err="1" smtClean="0"/>
              <a:t>oard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C# (</a:t>
            </a:r>
            <a:r>
              <a:rPr lang="fr-FR" dirty="0" err="1" smtClean="0"/>
              <a:t>Language</a:t>
            </a:r>
            <a:r>
              <a:rPr lang="fr-FR" dirty="0" smtClean="0"/>
              <a:t> POO)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Mécanique de jeu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 solo</a:t>
            </a:r>
          </a:p>
          <a:p>
            <a:r>
              <a:rPr lang="fr-FR" dirty="0" smtClean="0"/>
              <a:t>Mode multijoueur</a:t>
            </a:r>
          </a:p>
          <a:p>
            <a:pPr lvl="1"/>
            <a:r>
              <a:rPr lang="fr-FR" dirty="0" smtClean="0"/>
              <a:t>Mode </a:t>
            </a:r>
            <a:r>
              <a:rPr lang="fr-FR" dirty="0" err="1" smtClean="0"/>
              <a:t>co-opération</a:t>
            </a:r>
            <a:endParaRPr lang="fr-FR" dirty="0" smtClean="0"/>
          </a:p>
          <a:p>
            <a:pPr lvl="1"/>
            <a:r>
              <a:rPr lang="fr-FR" dirty="0" smtClean="0"/>
              <a:t>Mode zombie</a:t>
            </a:r>
          </a:p>
          <a:p>
            <a:pPr lvl="1"/>
            <a:r>
              <a:rPr lang="fr-FR" dirty="0" smtClean="0"/>
              <a:t>Mode versus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Carte de navigation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75" y="1777314"/>
            <a:ext cx="5025082" cy="500159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31</TotalTime>
  <Words>65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MV Boli</vt:lpstr>
      <vt:lpstr>Traînée de condensation</vt:lpstr>
      <vt:lpstr>Présentation PowerPoint</vt:lpstr>
      <vt:lpstr>Définition du projet</vt:lpstr>
      <vt:lpstr>Technologies utilisées</vt:lpstr>
      <vt:lpstr>Mécanique de jeu</vt:lpstr>
      <vt:lpstr>Carte de navigation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DUVAL Thibaud</cp:lastModifiedBy>
  <cp:revision>4</cp:revision>
  <dcterms:created xsi:type="dcterms:W3CDTF">2016-04-26T08:00:01Z</dcterms:created>
  <dcterms:modified xsi:type="dcterms:W3CDTF">2016-04-26T08:32:00Z</dcterms:modified>
</cp:coreProperties>
</file>