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C92A-1DE3-41C5-9064-55052727121B}" type="datetimeFigureOut">
              <a:rPr lang="fr-FR" smtClean="0"/>
              <a:t>26/04/2016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24DB1-F6CE-453B-B021-B1FAE6EC9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1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Jérôme</a:t>
            </a:r>
            <a:r>
              <a:rPr lang="fr-FR" baseline="0" dirty="0" smtClean="0"/>
              <a:t> : BONJOUR, nous sommes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4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Thibaud </a:t>
            </a:r>
            <a:r>
              <a:rPr lang="fr-FR" baseline="0" dirty="0" smtClean="0"/>
              <a:t>: présente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71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Léo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0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68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Thibaud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62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Jérome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409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Léo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13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60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12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26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5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3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6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1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0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0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18" y="113246"/>
            <a:ext cx="3814580" cy="4466857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06829" y="2299283"/>
            <a:ext cx="56412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u="sng" dirty="0" smtClean="0">
                <a:latin typeface="+mj-lt"/>
                <a:cs typeface="MV Boli" panose="02000500030200090000" pitchFamily="2" charset="0"/>
              </a:rPr>
              <a:t>Itération 0</a:t>
            </a:r>
            <a:endParaRPr lang="fr-FR" sz="8800" u="sng" dirty="0">
              <a:latin typeface="+mj-lt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b="1" dirty="0"/>
              <a:t>Jérôme </a:t>
            </a:r>
            <a:r>
              <a:rPr lang="fr-FR" b="1" dirty="0" err="1" smtClean="0"/>
              <a:t>Tea</a:t>
            </a:r>
            <a:endParaRPr lang="fr-FR" b="1" dirty="0"/>
          </a:p>
          <a:p>
            <a:pPr>
              <a:lnSpc>
                <a:spcPct val="250000"/>
              </a:lnSpc>
            </a:pPr>
            <a:r>
              <a:rPr lang="fr-FR" dirty="0" smtClean="0"/>
              <a:t>Thibaud Duval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Léo Stefani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Antonin Charrier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464"/>
            <a:ext cx="6308935" cy="631842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758249" cy="68526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" y="-1"/>
            <a:ext cx="6888437" cy="68526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2249" y="745141"/>
            <a:ext cx="6663951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Equipe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1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9275" y="811741"/>
            <a:ext cx="6663951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Définition du projet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Jeu multijoueur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Jeu mobile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Jeu de survie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Différents modes de jeux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96281" y="811741"/>
            <a:ext cx="6836945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Technologies utilisées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Bluetooth (multijoueur)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Android (plateforme)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Unity3D (outil de Dev)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StrangeIoC</a:t>
            </a:r>
            <a:r>
              <a:rPr lang="fr-FR" dirty="0" smtClean="0"/>
              <a:t> (conteneur d’ID)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Git (stockage)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Skype (communication)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Trello</a:t>
            </a:r>
            <a:r>
              <a:rPr lang="fr-FR" dirty="0" smtClean="0"/>
              <a:t> (</a:t>
            </a:r>
            <a:r>
              <a:rPr lang="fr-FR" dirty="0" err="1"/>
              <a:t>b</a:t>
            </a:r>
            <a:r>
              <a:rPr lang="fr-FR" dirty="0" err="1" smtClean="0"/>
              <a:t>oard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C# (</a:t>
            </a:r>
            <a:r>
              <a:rPr lang="fr-FR" dirty="0" err="1" smtClean="0"/>
              <a:t>Language</a:t>
            </a:r>
            <a:r>
              <a:rPr lang="fr-FR" dirty="0" smtClean="0"/>
              <a:t> POO)</a:t>
            </a:r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9275" y="811741"/>
            <a:ext cx="6663951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Mécanique de jeu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Mode solo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Mode multijoueur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Mode </a:t>
            </a:r>
            <a:r>
              <a:rPr lang="fr-FR" dirty="0" err="1" smtClean="0"/>
              <a:t>co-opération</a:t>
            </a:r>
            <a:endParaRPr lang="fr-FR" dirty="0" smtClean="0"/>
          </a:p>
          <a:p>
            <a:pPr lvl="1">
              <a:lnSpc>
                <a:spcPct val="200000"/>
              </a:lnSpc>
            </a:pPr>
            <a:r>
              <a:rPr lang="fr-FR" dirty="0" smtClean="0"/>
              <a:t>Mode zombie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Mode versus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3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9275" y="811741"/>
            <a:ext cx="6663951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Carte de navigation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75" y="1777314"/>
            <a:ext cx="5025082" cy="5001591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78" y="473652"/>
            <a:ext cx="1352481" cy="15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20" y="1098292"/>
            <a:ext cx="7587896" cy="5599069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78" y="473652"/>
            <a:ext cx="1352481" cy="15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8617" y="811741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1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Créer une carte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Bluetooth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du conteneur d’injection de dépendances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34413" y="911495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Questionnements ?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5" y="407323"/>
            <a:ext cx="5065105" cy="59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81</TotalTime>
  <Words>123</Words>
  <Application>Microsoft Office PowerPoint</Application>
  <PresentationFormat>Grand écran</PresentationFormat>
  <Paragraphs>50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MV Boli</vt:lpstr>
      <vt:lpstr>Traînée de condensation</vt:lpstr>
      <vt:lpstr>Présentation PowerPoint</vt:lpstr>
      <vt:lpstr>Equipe</vt:lpstr>
      <vt:lpstr>Définition du projet</vt:lpstr>
      <vt:lpstr>Technologies utilisées</vt:lpstr>
      <vt:lpstr>Mécanique de jeu</vt:lpstr>
      <vt:lpstr>Carte de navigation</vt:lpstr>
      <vt:lpstr>Présentation PowerPoint</vt:lpstr>
      <vt:lpstr>Objectifs d’itération 1</vt:lpstr>
      <vt:lpstr>Questionnements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DUVAL Thibaud</dc:creator>
  <cp:lastModifiedBy>DUVAL Thibaud</cp:lastModifiedBy>
  <cp:revision>14</cp:revision>
  <dcterms:created xsi:type="dcterms:W3CDTF">2016-04-26T08:00:01Z</dcterms:created>
  <dcterms:modified xsi:type="dcterms:W3CDTF">2016-04-26T12:56:34Z</dcterms:modified>
</cp:coreProperties>
</file>