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61" r:id="rId6"/>
    <p:sldId id="262" r:id="rId7"/>
    <p:sldId id="268" r:id="rId8"/>
    <p:sldId id="264" r:id="rId9"/>
    <p:sldId id="269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C92A-1DE3-41C5-9064-55052727121B}" type="datetimeFigureOut">
              <a:rPr lang="fr-FR" smtClean="0"/>
              <a:t>07/07/2016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24DB1-F6CE-453B-B021-B1FAE6EC9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1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Jérôme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641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Léo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652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Léo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109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Léo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45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Jérôme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71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Jérôme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20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68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130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60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Thibaud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820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Thibaud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064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Thibaud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06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37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260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58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30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60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8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3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0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1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3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0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0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72" y="641445"/>
            <a:ext cx="3814580" cy="446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63910" y="745141"/>
            <a:ext cx="7376983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Objectifs d’itération </a:t>
            </a:r>
            <a:r>
              <a:rPr lang="fr-FR" b="1" u="sng" dirty="0"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58640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fr-FR" sz="2000" dirty="0" smtClean="0"/>
              <a:t>Définir un point de départ, d’arrivée et un écran de fin de partie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Ajouter un menu quitter pendant le jeu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Différencier les joueurs grâce à des pointeurs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Le zombie attaque le joueur au corps à corps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Faire des projectiles</a:t>
            </a:r>
          </a:p>
          <a:p>
            <a:pPr>
              <a:lnSpc>
                <a:spcPct val="170000"/>
              </a:lnSpc>
            </a:pPr>
            <a:r>
              <a:rPr lang="fr-FR" sz="2000" dirty="0" smtClean="0"/>
              <a:t>Système de résurrection entre alliés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63910" y="745141"/>
            <a:ext cx="7376983" cy="1245660"/>
          </a:xfrm>
        </p:spPr>
        <p:txBody>
          <a:bodyPr/>
          <a:lstStyle/>
          <a:p>
            <a:pPr algn="ctr"/>
            <a:r>
              <a:rPr lang="fr-FR" b="1" u="sng" dirty="0">
                <a:latin typeface="MV Boli" panose="02000500030200090000" pitchFamily="2" charset="0"/>
                <a:cs typeface="MV Boli" panose="02000500030200090000" pitchFamily="2" charset="0"/>
              </a:rPr>
              <a:t>Itération </a:t>
            </a:r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3 </a:t>
            </a:r>
            <a:r>
              <a:rPr lang="fr-FR" b="1" u="sng" dirty="0">
                <a:latin typeface="MV Boli" panose="02000500030200090000" pitchFamily="2" charset="0"/>
                <a:cs typeface="MV Boli" panose="02000500030200090000" pitchFamily="2" charset="0"/>
              </a:rPr>
              <a:t>: </a:t>
            </a:r>
            <a:br>
              <a:rPr lang="fr-FR" b="1" u="sng" dirty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fr-FR" b="1" u="sng" dirty="0">
                <a:latin typeface="MV Boli" panose="02000500030200090000" pitchFamily="2" charset="0"/>
                <a:cs typeface="MV Boli" panose="02000500030200090000" pitchFamily="2" charset="0"/>
              </a:rPr>
              <a:t>Difficultés rencontrées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58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Synchronisation des vies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Regroupement des éléments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Débogage</a:t>
            </a:r>
          </a:p>
          <a:p>
            <a:pPr>
              <a:lnSpc>
                <a:spcPct val="150000"/>
              </a:lnSpc>
            </a:pPr>
            <a:endParaRPr lang="fr-FR" sz="20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7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63910" y="745141"/>
            <a:ext cx="7376983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Leçons apprises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58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Minimiser les risques</a:t>
            </a:r>
          </a:p>
          <a:p>
            <a:pPr lvl="1">
              <a:lnSpc>
                <a:spcPct val="150000"/>
              </a:lnSpc>
            </a:pPr>
            <a:r>
              <a:rPr lang="fr-FR" sz="1800" dirty="0" smtClean="0"/>
              <a:t>Bluetooth</a:t>
            </a:r>
          </a:p>
          <a:p>
            <a:pPr lvl="1">
              <a:lnSpc>
                <a:spcPct val="150000"/>
              </a:lnSpc>
            </a:pPr>
            <a:r>
              <a:rPr lang="fr-FR" sz="1800" dirty="0" smtClean="0"/>
              <a:t>Conteneur d’injection de dépendances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Objectifs réalisables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Se renseigner sur la gestio</a:t>
            </a:r>
            <a:r>
              <a:rPr lang="fr-FR" dirty="0" smtClean="0"/>
              <a:t>n de </a:t>
            </a:r>
            <a:r>
              <a:rPr lang="fr-FR" dirty="0" err="1" smtClean="0"/>
              <a:t>versioning</a:t>
            </a:r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 b="1" dirty="0"/>
              <a:t>Jérôme </a:t>
            </a:r>
            <a:r>
              <a:rPr lang="fr-FR" b="1" dirty="0" err="1" smtClean="0"/>
              <a:t>Tea</a:t>
            </a:r>
            <a:endParaRPr lang="fr-FR" b="1" dirty="0"/>
          </a:p>
          <a:p>
            <a:pPr>
              <a:lnSpc>
                <a:spcPct val="250000"/>
              </a:lnSpc>
            </a:pPr>
            <a:r>
              <a:rPr lang="fr-FR" dirty="0" smtClean="0"/>
              <a:t>Thibaud Duval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Léo Stefani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Antonin Charrier</a:t>
            </a:r>
            <a:endParaRPr lang="fr-FR" dirty="0"/>
          </a:p>
          <a:p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464"/>
            <a:ext cx="6308935" cy="631842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758249" cy="685265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" y="-1"/>
            <a:ext cx="6888437" cy="68526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42249" y="745141"/>
            <a:ext cx="6663951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Equipe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21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69275" y="811741"/>
            <a:ext cx="6663951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Définition du projet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r-FR" dirty="0" smtClean="0"/>
              <a:t>Jeu multijoueur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Jeu mobile</a:t>
            </a:r>
          </a:p>
          <a:p>
            <a:pPr>
              <a:lnSpc>
                <a:spcPct val="250000"/>
              </a:lnSpc>
            </a:pPr>
            <a:r>
              <a:rPr lang="fr-FR" dirty="0" smtClean="0"/>
              <a:t>Jeu de </a:t>
            </a:r>
            <a:r>
              <a:rPr lang="fr-FR" dirty="0" smtClean="0"/>
              <a:t>survie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5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96281" y="811741"/>
            <a:ext cx="6836945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Technologies utilisées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Bluetooth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Android Unity3D</a:t>
            </a:r>
          </a:p>
          <a:p>
            <a:pPr>
              <a:lnSpc>
                <a:spcPct val="150000"/>
              </a:lnSpc>
            </a:pPr>
            <a:r>
              <a:rPr lang="fr-FR" dirty="0" err="1" smtClean="0"/>
              <a:t>Zenject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Git 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err="1" smtClean="0"/>
              <a:t>Trello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C</a:t>
            </a:r>
            <a:r>
              <a:rPr lang="fr-FR" dirty="0" smtClean="0"/>
              <a:t>#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5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20" y="1098292"/>
            <a:ext cx="7587896" cy="5599069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78" y="473652"/>
            <a:ext cx="1352481" cy="15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8617" y="811741"/>
            <a:ext cx="6894610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Objectifs d’itération 1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Créer une carte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Intégration Bluetooth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Intégration du conteneur d’injection de dépendances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63910" y="745141"/>
            <a:ext cx="7376983" cy="124566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Itération 1 : </a:t>
            </a:r>
            <a:b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Difficultés rencontrées</a:t>
            </a:r>
            <a:b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</a:b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58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Intégration du </a:t>
            </a:r>
            <a:r>
              <a:rPr lang="fr-FR" sz="2000" dirty="0"/>
              <a:t>B</a:t>
            </a:r>
            <a:r>
              <a:rPr lang="fr-FR" sz="2000" dirty="0" smtClean="0"/>
              <a:t>luetooth</a:t>
            </a:r>
            <a:endParaRPr lang="fr-FR" sz="2000" dirty="0" smtClean="0"/>
          </a:p>
          <a:p>
            <a:pPr>
              <a:lnSpc>
                <a:spcPct val="150000"/>
              </a:lnSpc>
            </a:pPr>
            <a:r>
              <a:rPr lang="fr-FR" sz="2000" dirty="0" smtClean="0"/>
              <a:t>Intégration de l’injecteur de </a:t>
            </a:r>
            <a:r>
              <a:rPr lang="fr-FR" sz="2000" dirty="0" smtClean="0"/>
              <a:t>dépendances</a:t>
            </a:r>
            <a:endParaRPr lang="fr-FR" sz="2000" dirty="0" smtClean="0"/>
          </a:p>
          <a:p>
            <a:pPr>
              <a:lnSpc>
                <a:spcPct val="150000"/>
              </a:lnSpc>
            </a:pPr>
            <a:r>
              <a:rPr lang="fr-FR" sz="2000" dirty="0" smtClean="0"/>
              <a:t>Carte créé non fonctionnelle</a:t>
            </a:r>
            <a:endParaRPr lang="fr-FR" sz="2000" dirty="0" smtClean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2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8617" y="811741"/>
            <a:ext cx="6894610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Objectifs d’itération 2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/>
              <a:t>Intégration Bluetooth</a:t>
            </a:r>
          </a:p>
          <a:p>
            <a:pPr>
              <a:lnSpc>
                <a:spcPct val="150000"/>
              </a:lnSpc>
            </a:pPr>
            <a:r>
              <a:rPr lang="fr-FR" dirty="0"/>
              <a:t>Intégration du container DI</a:t>
            </a:r>
          </a:p>
          <a:p>
            <a:pPr>
              <a:lnSpc>
                <a:spcPct val="150000"/>
              </a:lnSpc>
            </a:pPr>
            <a:r>
              <a:rPr lang="fr-FR" dirty="0"/>
              <a:t>Personnage pouvant attaquer au corps à corps et à distance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Personnage </a:t>
            </a:r>
            <a:r>
              <a:rPr lang="fr-FR" dirty="0"/>
              <a:t>avec un périmètre de visibilité</a:t>
            </a:r>
          </a:p>
          <a:p>
            <a:pPr>
              <a:lnSpc>
                <a:spcPct val="150000"/>
              </a:lnSpc>
            </a:pPr>
            <a:r>
              <a:rPr lang="fr-FR" dirty="0"/>
              <a:t>Création de </a:t>
            </a:r>
            <a:r>
              <a:rPr lang="fr-FR" dirty="0" smtClean="0"/>
              <a:t>zombies qui suivent le personnage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030" y="1720517"/>
            <a:ext cx="2461502" cy="28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63910" y="745141"/>
            <a:ext cx="7376983" cy="1245660"/>
          </a:xfrm>
        </p:spPr>
        <p:txBody>
          <a:bodyPr/>
          <a:lstStyle/>
          <a:p>
            <a:pPr algn="ctr"/>
            <a:r>
              <a:rPr lang="fr-FR" b="1" u="sng" dirty="0">
                <a:latin typeface="MV Boli" panose="02000500030200090000" pitchFamily="2" charset="0"/>
                <a:cs typeface="MV Boli" panose="02000500030200090000" pitchFamily="2" charset="0"/>
              </a:rPr>
              <a:t>Itération </a:t>
            </a:r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2 </a:t>
            </a:r>
            <a:r>
              <a:rPr lang="fr-FR" b="1" u="sng" dirty="0">
                <a:latin typeface="MV Boli" panose="02000500030200090000" pitchFamily="2" charset="0"/>
                <a:cs typeface="MV Boli" panose="02000500030200090000" pitchFamily="2" charset="0"/>
              </a:rPr>
              <a:t>: </a:t>
            </a:r>
            <a:br>
              <a:rPr lang="fr-FR" b="1" u="sng" dirty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fr-FR" b="1" u="sng" dirty="0">
                <a:latin typeface="MV Boli" panose="02000500030200090000" pitchFamily="2" charset="0"/>
                <a:cs typeface="MV Boli" panose="02000500030200090000" pitchFamily="2" charset="0"/>
              </a:rPr>
              <a:t>Difficultés rencontrées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58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/>
              <a:t>Maitrise et intégration de l’outil pour créer la carte</a:t>
            </a:r>
          </a:p>
          <a:p>
            <a:pPr>
              <a:lnSpc>
                <a:spcPct val="150000"/>
              </a:lnSpc>
            </a:pPr>
            <a:r>
              <a:rPr lang="fr-FR" sz="2000" dirty="0" smtClean="0"/>
              <a:t>Intégration du menu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134</TotalTime>
  <Words>206</Words>
  <Application>Microsoft Office PowerPoint</Application>
  <PresentationFormat>Grand écran</PresentationFormat>
  <Paragraphs>74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MV Boli</vt:lpstr>
      <vt:lpstr>Traînée de condensation</vt:lpstr>
      <vt:lpstr>Présentation PowerPoint</vt:lpstr>
      <vt:lpstr>Equipe</vt:lpstr>
      <vt:lpstr>Définition du projet</vt:lpstr>
      <vt:lpstr>Technologies utilisées</vt:lpstr>
      <vt:lpstr>Présentation PowerPoint</vt:lpstr>
      <vt:lpstr>Objectifs d’itération 1</vt:lpstr>
      <vt:lpstr>Itération 1 :  Difficultés rencontrées </vt:lpstr>
      <vt:lpstr>Objectifs d’itération 2</vt:lpstr>
      <vt:lpstr>Itération 2 :  Difficultés rencontrées</vt:lpstr>
      <vt:lpstr>Objectifs d’itération 3</vt:lpstr>
      <vt:lpstr>Itération 3 :  Difficultés rencontrées</vt:lpstr>
      <vt:lpstr>Leçons apprises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DUVAL Thibaud</dc:creator>
  <cp:lastModifiedBy>meta tea</cp:lastModifiedBy>
  <cp:revision>30</cp:revision>
  <dcterms:created xsi:type="dcterms:W3CDTF">2016-04-26T08:00:01Z</dcterms:created>
  <dcterms:modified xsi:type="dcterms:W3CDTF">2016-07-07T09:06:32Z</dcterms:modified>
</cp:coreProperties>
</file>