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7" r:id="rId1"/>
  </p:sldMasterIdLst>
  <p:notesMasterIdLst>
    <p:notesMasterId r:id="rId7"/>
  </p:notesMasterIdLst>
  <p:sldIdLst>
    <p:sldId id="256" r:id="rId2"/>
    <p:sldId id="262" r:id="rId3"/>
    <p:sldId id="267" r:id="rId4"/>
    <p:sldId id="265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660"/>
  </p:normalViewPr>
  <p:slideViewPr>
    <p:cSldViewPr snapToGrid="0">
      <p:cViewPr varScale="1">
        <p:scale>
          <a:sx n="70" d="100"/>
          <a:sy n="70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AC92A-1DE3-41C5-9064-55052727121B}" type="datetimeFigureOut">
              <a:rPr lang="fr-FR" smtClean="0"/>
              <a:t>03/06/2016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A24DB1-F6CE-453B-B021-B1FAE6EC93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41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Jérôme</a:t>
            </a:r>
            <a:r>
              <a:rPr lang="fr-FR" baseline="0" dirty="0" smtClean="0"/>
              <a:t> : BONJOUR, nous sommes l’équipe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24DB1-F6CE-453B-B021-B1FAE6EC930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641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Antonin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24DB1-F6CE-453B-B021-B1FAE6EC930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0460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Antonin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24DB1-F6CE-453B-B021-B1FAE6EC930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72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Antonin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24DB1-F6CE-453B-B021-B1FAE6EC930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667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Antonin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24DB1-F6CE-453B-B021-B1FAE6EC930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1121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41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29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037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4260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058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330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360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80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54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68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734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305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515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310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4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133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100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603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  <p:sldLayoutId id="2147483820" r:id="rId13"/>
    <p:sldLayoutId id="2147483821" r:id="rId14"/>
    <p:sldLayoutId id="2147483822" r:id="rId15"/>
    <p:sldLayoutId id="2147483823" r:id="rId16"/>
    <p:sldLayoutId id="214748382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118" y="113246"/>
            <a:ext cx="3814580" cy="4466857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606829" y="2299283"/>
            <a:ext cx="564128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800" u="sng" dirty="0" smtClean="0">
                <a:latin typeface="+mj-lt"/>
                <a:cs typeface="MV Boli" panose="02000500030200090000" pitchFamily="2" charset="0"/>
              </a:rPr>
              <a:t>Itération 2</a:t>
            </a:r>
            <a:endParaRPr lang="fr-FR" sz="8800" u="sng" dirty="0">
              <a:latin typeface="+mj-lt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17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38617" y="811741"/>
            <a:ext cx="6894610" cy="1245660"/>
          </a:xfrm>
        </p:spPr>
        <p:txBody>
          <a:bodyPr/>
          <a:lstStyle/>
          <a:p>
            <a:r>
              <a:rPr lang="fr-FR" b="1" u="sng" dirty="0" smtClean="0">
                <a:latin typeface="MV Boli" panose="02000500030200090000" pitchFamily="2" charset="0"/>
                <a:cs typeface="MV Boli" panose="02000500030200090000" pitchFamily="2" charset="0"/>
              </a:rPr>
              <a:t>Objectifs d’itération 2</a:t>
            </a:r>
            <a:endParaRPr lang="fr-FR" b="1" u="sng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dirty="0"/>
              <a:t>Intégration Bluetooth</a:t>
            </a:r>
          </a:p>
          <a:p>
            <a:pPr>
              <a:lnSpc>
                <a:spcPct val="150000"/>
              </a:lnSpc>
            </a:pPr>
            <a:r>
              <a:rPr lang="fr-FR" dirty="0"/>
              <a:t>Intégration du container DI</a:t>
            </a:r>
          </a:p>
          <a:p>
            <a:pPr>
              <a:lnSpc>
                <a:spcPct val="150000"/>
              </a:lnSpc>
            </a:pPr>
            <a:r>
              <a:rPr lang="fr-FR" dirty="0"/>
              <a:t>Personnage pouvant attaquer au corps à corps et à distance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Personnage </a:t>
            </a:r>
            <a:r>
              <a:rPr lang="fr-FR" dirty="0"/>
              <a:t>avec un périmètre de visibilité</a:t>
            </a:r>
          </a:p>
          <a:p>
            <a:pPr>
              <a:lnSpc>
                <a:spcPct val="150000"/>
              </a:lnSpc>
            </a:pPr>
            <a:r>
              <a:rPr lang="fr-FR" dirty="0"/>
              <a:t>Création de </a:t>
            </a:r>
            <a:r>
              <a:rPr lang="fr-FR" dirty="0" smtClean="0"/>
              <a:t>zombies qui suivent le personnage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030" y="1720517"/>
            <a:ext cx="2461502" cy="288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83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38617" y="811741"/>
            <a:ext cx="6894610" cy="1245660"/>
          </a:xfrm>
        </p:spPr>
        <p:txBody>
          <a:bodyPr/>
          <a:lstStyle/>
          <a:p>
            <a:r>
              <a:rPr lang="fr-FR" b="1" u="sng" dirty="0" smtClean="0">
                <a:latin typeface="MV Boli" panose="02000500030200090000" pitchFamily="2" charset="0"/>
                <a:cs typeface="MV Boli" panose="02000500030200090000" pitchFamily="2" charset="0"/>
              </a:rPr>
              <a:t>Objectifs d’itération 2</a:t>
            </a:r>
            <a:endParaRPr lang="fr-FR" b="1" u="sng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dirty="0"/>
              <a:t>Intégration Bluetooth</a:t>
            </a:r>
          </a:p>
          <a:p>
            <a:pPr>
              <a:lnSpc>
                <a:spcPct val="150000"/>
              </a:lnSpc>
            </a:pPr>
            <a:r>
              <a:rPr lang="fr-FR" dirty="0"/>
              <a:t>Intégration du container DI</a:t>
            </a:r>
          </a:p>
          <a:p>
            <a:pPr>
              <a:lnSpc>
                <a:spcPct val="150000"/>
              </a:lnSpc>
            </a:pPr>
            <a:r>
              <a:rPr lang="fr-FR" dirty="0"/>
              <a:t>Personnage pouvant attaquer au corps à corps et à distance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Personnage </a:t>
            </a:r>
            <a:r>
              <a:rPr lang="fr-FR" dirty="0"/>
              <a:t>avec un périmètre de visibilité</a:t>
            </a:r>
          </a:p>
          <a:p>
            <a:pPr>
              <a:lnSpc>
                <a:spcPct val="150000"/>
              </a:lnSpc>
            </a:pPr>
            <a:r>
              <a:rPr lang="fr-FR" dirty="0"/>
              <a:t>Création de zombies qui </a:t>
            </a:r>
            <a:r>
              <a:rPr lang="fr-FR" dirty="0" smtClean="0"/>
              <a:t>suivent le personnage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030" y="1720517"/>
            <a:ext cx="2461502" cy="288240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09074" y="2306466"/>
            <a:ext cx="465876" cy="38019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417749" y="2925260"/>
            <a:ext cx="465876" cy="38019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409074" y="3542479"/>
            <a:ext cx="465876" cy="38019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17749" y="4182749"/>
            <a:ext cx="465876" cy="38019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417750" y="4851132"/>
            <a:ext cx="465876" cy="38019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06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10933" y="811741"/>
            <a:ext cx="7222294" cy="1245660"/>
          </a:xfrm>
        </p:spPr>
        <p:txBody>
          <a:bodyPr/>
          <a:lstStyle/>
          <a:p>
            <a:r>
              <a:rPr lang="fr-FR" b="1" u="sng" dirty="0" smtClean="0">
                <a:latin typeface="MV Boli" panose="02000500030200090000" pitchFamily="2" charset="0"/>
                <a:cs typeface="MV Boli" panose="02000500030200090000" pitchFamily="2" charset="0"/>
              </a:rPr>
              <a:t>Objectifs d’itération </a:t>
            </a:r>
            <a:r>
              <a:rPr lang="fr-FR" b="1" u="sng" dirty="0">
                <a:latin typeface="MV Boli" panose="02000500030200090000" pitchFamily="2" charset="0"/>
                <a:cs typeface="MV Boli" panose="02000500030200090000" pitchFamily="2" charset="0"/>
              </a:rPr>
              <a:t>3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dirty="0" smtClean="0"/>
              <a:t>Définir un point de départ, d’arrivée et un écran de fin de </a:t>
            </a:r>
            <a:r>
              <a:rPr lang="fr-FR" dirty="0" smtClean="0"/>
              <a:t>partie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Ajouter un menu quitter pendant le jeu</a:t>
            </a:r>
            <a:endParaRPr lang="fr-FR" dirty="0" smtClean="0"/>
          </a:p>
          <a:p>
            <a:pPr>
              <a:lnSpc>
                <a:spcPct val="150000"/>
              </a:lnSpc>
            </a:pPr>
            <a:r>
              <a:rPr lang="fr-FR" dirty="0" smtClean="0"/>
              <a:t>Différencier les joueurs grâce à des pointeurs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Le zombie attaque le joueur au corps à corps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Faire des projectiles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Système de résurrection entre alliés</a:t>
            </a:r>
          </a:p>
        </p:txBody>
      </p:sp>
    </p:spTree>
    <p:extLst>
      <p:ext uri="{BB962C8B-B14F-4D97-AF65-F5344CB8AC3E}">
        <p14:creationId xmlns:p14="http://schemas.microsoft.com/office/powerpoint/2010/main" val="126408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34413" y="911495"/>
            <a:ext cx="6894610" cy="1245660"/>
          </a:xfrm>
        </p:spPr>
        <p:txBody>
          <a:bodyPr/>
          <a:lstStyle/>
          <a:p>
            <a:r>
              <a:rPr lang="fr-FR" b="1" u="sng" dirty="0" smtClean="0">
                <a:latin typeface="MV Boli" panose="02000500030200090000" pitchFamily="2" charset="0"/>
                <a:cs typeface="MV Boli" panose="02000500030200090000" pitchFamily="2" charset="0"/>
              </a:rPr>
              <a:t>Questionnements ?</a:t>
            </a:r>
            <a:endParaRPr lang="fr-FR" b="1" u="sng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85" y="407323"/>
            <a:ext cx="5065105" cy="593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51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înée de condensation">
  <a:themeElements>
    <a:clrScheme name="Traînée de condensatio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Traînée de condensatio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înée de condensatio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TM04033937[[fn=Traînée de condensation]]</Template>
  <TotalTime>137</TotalTime>
  <Words>132</Words>
  <Application>Microsoft Office PowerPoint</Application>
  <PresentationFormat>Grand écran</PresentationFormat>
  <Paragraphs>31</Paragraphs>
  <Slides>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MV Boli</vt:lpstr>
      <vt:lpstr>Traînée de condensation</vt:lpstr>
      <vt:lpstr>Présentation PowerPoint</vt:lpstr>
      <vt:lpstr>Objectifs d’itération 2</vt:lpstr>
      <vt:lpstr>Objectifs d’itération 2</vt:lpstr>
      <vt:lpstr>Objectifs d’itération 3</vt:lpstr>
      <vt:lpstr>Questionnements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DUVAL Thibaud</dc:creator>
  <cp:lastModifiedBy>meta tea</cp:lastModifiedBy>
  <cp:revision>29</cp:revision>
  <dcterms:created xsi:type="dcterms:W3CDTF">2016-04-26T08:00:01Z</dcterms:created>
  <dcterms:modified xsi:type="dcterms:W3CDTF">2016-06-03T12:16:50Z</dcterms:modified>
</cp:coreProperties>
</file>