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8" r:id="rId10"/>
    <p:sldId id="261" r:id="rId11"/>
    <p:sldId id="269" r:id="rId12"/>
    <p:sldId id="270" r:id="rId13"/>
    <p:sldId id="263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848600" cy="2536825"/>
          </a:xfrm>
        </p:spPr>
        <p:txBody>
          <a:bodyPr/>
          <a:lstStyle/>
          <a:p>
            <a:pPr algn="ctr"/>
            <a:r>
              <a:rPr lang="en-US" dirty="0" smtClean="0"/>
              <a:t>Locality Sensitive Discriminant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563368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 smtClean="0"/>
              <a:t>Authors: D.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Cai</a:t>
            </a:r>
            <a:r>
              <a:rPr lang="en-US" altLang="zh-CN" dirty="0" smtClean="0"/>
              <a:t>, X. He, K. Zhou, J. Han, H. </a:t>
            </a:r>
            <a:r>
              <a:rPr lang="en-US" altLang="zh-CN" dirty="0" err="1" smtClean="0"/>
              <a:t>Bao</a:t>
            </a:r>
            <a:endParaRPr lang="en-US" altLang="zh-CN" dirty="0" smtClean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Reporter: </a:t>
            </a:r>
            <a:r>
              <a:rPr lang="en-US" dirty="0" err="1" smtClean="0"/>
              <a:t>Yunfei</a:t>
            </a:r>
            <a:r>
              <a:rPr lang="en-US" dirty="0" smtClean="0"/>
              <a:t> Wang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Sep. 28,2012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617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Marginal Fisher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MFA has the same goal with LDA, but uses different criterion to characters </a:t>
            </a:r>
            <a:r>
              <a:rPr lang="en-US" dirty="0"/>
              <a:t>the </a:t>
            </a:r>
            <a:r>
              <a:rPr lang="en-US" dirty="0" smtClean="0"/>
              <a:t>intra-class compactness and the inter-class </a:t>
            </a:r>
            <a:r>
              <a:rPr lang="en-US" dirty="0" err="1" smtClean="0"/>
              <a:t>separability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Intra-class compactness: sum of distances between each point and its nearest neighbors of the same class.</a:t>
            </a:r>
          </a:p>
          <a:p>
            <a:pPr lvl="1"/>
            <a:r>
              <a:rPr lang="en-US" dirty="0" smtClean="0"/>
              <a:t>Inter-class </a:t>
            </a:r>
            <a:r>
              <a:rPr lang="en-US" dirty="0" err="1" smtClean="0"/>
              <a:t>separability</a:t>
            </a:r>
            <a:r>
              <a:rPr lang="en-US" dirty="0" smtClean="0"/>
              <a:t>: sum of distances between margin points and their neighboring points of different classes.</a:t>
            </a:r>
          </a:p>
          <a:p>
            <a:endParaRPr lang="en-US" dirty="0"/>
          </a:p>
          <a:p>
            <a:r>
              <a:rPr lang="en-US" dirty="0" smtClean="0"/>
              <a:t>MFA overcomes the limitation of Gaussian distribution assumption of LDA.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59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MFA-Criterions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Intra-class compactness: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Inter-class </a:t>
            </a:r>
            <a:r>
              <a:rPr lang="en-US" dirty="0" err="1" smtClean="0"/>
              <a:t>separability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15" y="1292542"/>
            <a:ext cx="3891915" cy="3234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057400"/>
            <a:ext cx="4800601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53000"/>
            <a:ext cx="567690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891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MFA-Algorithmic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PCA projection: projecting the data into PCA subspace by remaining N-</a:t>
            </a:r>
            <a:r>
              <a:rPr lang="en-US" dirty="0" err="1" smtClean="0"/>
              <a:t>N</a:t>
            </a:r>
            <a:r>
              <a:rPr lang="en-US" baseline="-25000" dirty="0" err="1" smtClean="0"/>
              <a:t>c</a:t>
            </a:r>
            <a:r>
              <a:rPr lang="en-US" dirty="0"/>
              <a:t> </a:t>
            </a:r>
            <a:r>
              <a:rPr lang="en-US" dirty="0" smtClean="0"/>
              <a:t>dimensions. </a:t>
            </a:r>
            <a:r>
              <a:rPr lang="en-US" i="1" dirty="0" smtClean="0"/>
              <a:t>W</a:t>
            </a:r>
            <a:r>
              <a:rPr lang="en-US" baseline="-25000" dirty="0" smtClean="0"/>
              <a:t>PCA</a:t>
            </a:r>
            <a:r>
              <a:rPr lang="en-US" dirty="0" smtClean="0"/>
              <a:t> denotes the transformation matrix of PCA.</a:t>
            </a:r>
          </a:p>
          <a:p>
            <a:r>
              <a:rPr lang="en-US" dirty="0" smtClean="0"/>
              <a:t>Constructing the intra-class compactness and inter-class </a:t>
            </a:r>
            <a:r>
              <a:rPr lang="en-US" dirty="0" err="1" smtClean="0"/>
              <a:t>separability</a:t>
            </a:r>
            <a:r>
              <a:rPr lang="en-US" dirty="0" smtClean="0"/>
              <a:t> graphs </a:t>
            </a:r>
            <a:r>
              <a:rPr lang="en-US" i="1" dirty="0" err="1" smtClean="0"/>
              <a:t>W</a:t>
            </a:r>
            <a:r>
              <a:rPr lang="en-US" baseline="30000" dirty="0" err="1" smtClean="0"/>
              <a:t>c</a:t>
            </a:r>
            <a:r>
              <a:rPr lang="en-US" baseline="30000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W</a:t>
            </a:r>
            <a:r>
              <a:rPr lang="en-US" baseline="30000" dirty="0" smtClean="0"/>
              <a:t>m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Marginal Fisher Criterion: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the final linear projection direction: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8" y="4038600"/>
            <a:ext cx="4491990" cy="90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7" y="5334000"/>
            <a:ext cx="26574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553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5246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Experimental Results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643313" cy="2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14422"/>
            <a:ext cx="3660458" cy="26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929066"/>
            <a:ext cx="3630454" cy="259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3929066"/>
            <a:ext cx="3639026" cy="260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032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8382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points: compact the points of each class and separate the different classes as much as possible.</a:t>
            </a:r>
          </a:p>
          <a:p>
            <a:endParaRPr lang="en-US" dirty="0" smtClean="0"/>
          </a:p>
          <a:p>
            <a:r>
              <a:rPr lang="en-US" dirty="0" smtClean="0"/>
              <a:t>LDA: mainly focus on the global geometry structure.</a:t>
            </a:r>
          </a:p>
          <a:p>
            <a:endParaRPr lang="en-US" dirty="0" smtClean="0"/>
          </a:p>
          <a:p>
            <a:r>
              <a:rPr lang="en-US" dirty="0" smtClean="0"/>
              <a:t>LSDA: takes the local </a:t>
            </a:r>
            <a:r>
              <a:rPr lang="en-US" dirty="0" err="1" smtClean="0"/>
              <a:t>submanifold</a:t>
            </a:r>
            <a:r>
              <a:rPr lang="en-US" dirty="0" smtClean="0"/>
              <a:t> into consideration.</a:t>
            </a:r>
          </a:p>
          <a:p>
            <a:endParaRPr lang="en-US" dirty="0" smtClean="0"/>
          </a:p>
          <a:p>
            <a:r>
              <a:rPr lang="en-US" dirty="0" smtClean="0"/>
              <a:t>MFA: takes advantage of a new criterion to estimating the intra-class and inter-class scatter.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446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Discriminant Analysis(LDA)</a:t>
            </a:r>
          </a:p>
          <a:p>
            <a:r>
              <a:rPr lang="en-US" dirty="0" smtClean="0"/>
              <a:t>Locality Sensitive Discriminant Analysis(LSDA)</a:t>
            </a:r>
          </a:p>
          <a:p>
            <a:r>
              <a:rPr lang="en-US" dirty="0" smtClean="0"/>
              <a:t>Marginal Fisher Analysis(MFA)</a:t>
            </a:r>
          </a:p>
          <a:p>
            <a:r>
              <a:rPr lang="en-US" dirty="0" smtClean="0"/>
              <a:t>Experimental Results</a:t>
            </a:r>
          </a:p>
          <a:p>
            <a:r>
              <a:rPr lang="en-US" dirty="0" smtClean="0"/>
              <a:t>Summary-</a:t>
            </a:r>
            <a:r>
              <a:rPr lang="en-US" altLang="zh-CN" dirty="0"/>
              <a:t>Comparison</a:t>
            </a:r>
            <a:r>
              <a:rPr lang="en-US" dirty="0"/>
              <a:t> between LDA,LSDA and MFA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3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</a:t>
            </a:r>
            <a:r>
              <a:rPr lang="en-US" altLang="zh-CN" dirty="0" smtClean="0"/>
              <a:t>inear Discriminant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Maximizing </a:t>
            </a:r>
            <a:r>
              <a:rPr lang="en-US" dirty="0"/>
              <a:t>the ratio of </a:t>
            </a:r>
            <a:r>
              <a:rPr lang="en-US" dirty="0" smtClean="0"/>
              <a:t>inter-class </a:t>
            </a:r>
            <a:r>
              <a:rPr lang="en-US" dirty="0"/>
              <a:t>variance to the </a:t>
            </a:r>
            <a:r>
              <a:rPr lang="en-US" dirty="0" smtClean="0"/>
              <a:t>intra-class variance </a:t>
            </a:r>
            <a:r>
              <a:rPr lang="en-US" dirty="0"/>
              <a:t>in any particular data set thereby guaranteeing maximal </a:t>
            </a:r>
            <a:r>
              <a:rPr lang="en-US" dirty="0" err="1" smtClean="0"/>
              <a:t>s</a:t>
            </a:r>
            <a:r>
              <a:rPr lang="en-US" altLang="zh-CN" dirty="0" err="1" smtClean="0"/>
              <a:t>e</a:t>
            </a:r>
            <a:r>
              <a:rPr lang="en-US" dirty="0" err="1" smtClean="0"/>
              <a:t>p</a:t>
            </a:r>
            <a:r>
              <a:rPr lang="en-US" dirty="0" err="1"/>
              <a:t>a</a:t>
            </a:r>
            <a:r>
              <a:rPr lang="en-US" dirty="0" err="1" smtClean="0"/>
              <a:t>rability</a:t>
            </a:r>
            <a:r>
              <a:rPr lang="en-US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38290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420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LDA-Objective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3524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867400"/>
            <a:ext cx="3209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7426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Drawbacks of LDA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motivated by the assumption than the data of each class is Gaussian distributed, which is not always satisfied in real world problems. Without </a:t>
            </a:r>
            <a:r>
              <a:rPr lang="en-US" dirty="0"/>
              <a:t>G</a:t>
            </a:r>
            <a:r>
              <a:rPr lang="en-US" dirty="0" smtClean="0"/>
              <a:t>aussian distribution assumption, the inter-class scatter can’t well characterize the </a:t>
            </a:r>
            <a:r>
              <a:rPr lang="en-US" dirty="0" err="1" smtClean="0"/>
              <a:t>separability</a:t>
            </a:r>
            <a:r>
              <a:rPr lang="en-US" dirty="0" smtClean="0"/>
              <a:t> of the data of different class.</a:t>
            </a:r>
          </a:p>
          <a:p>
            <a:endParaRPr lang="en-US" dirty="0" smtClean="0"/>
          </a:p>
          <a:p>
            <a:r>
              <a:rPr lang="en-US" dirty="0" smtClean="0"/>
              <a:t>LDA fails to discover the intrinsic local geometrical structure of the data manifold while trying to preserve the global class relationship.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04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Estimating geometrical and discriminant properties of the </a:t>
            </a:r>
            <a:r>
              <a:rPr lang="en-US" dirty="0" err="1" smtClean="0"/>
              <a:t>submanifold</a:t>
            </a:r>
            <a:r>
              <a:rPr lang="en-US" dirty="0" smtClean="0"/>
              <a:t> form random points lying on this unknown </a:t>
            </a:r>
            <a:r>
              <a:rPr lang="en-US" dirty="0" err="1" smtClean="0"/>
              <a:t>submanifold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Finding a projection which maximizes the margin between data points from different class at each local area.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43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LSDA-Neighbor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 smtClean="0"/>
              <a:t>Global neighbor graph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Inter-class neighbor graph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Intra-class neighbor graph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" y="1851991"/>
            <a:ext cx="7239000" cy="109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08" y="3657600"/>
            <a:ext cx="8183383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08" y="5410200"/>
            <a:ext cx="8183383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59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LSDA-Objective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mapping the intra-class graph and inter-class graph to a projection vector </a:t>
            </a:r>
            <a:r>
              <a:rPr lang="en-US" b="1" i="1" dirty="0" smtClean="0"/>
              <a:t>a</a:t>
            </a:r>
            <a:r>
              <a:rPr lang="en-US" dirty="0" smtClean="0"/>
              <a:t>, we get a map</a:t>
            </a:r>
          </a:p>
          <a:p>
            <a:endParaRPr lang="en-US" dirty="0"/>
          </a:p>
          <a:p>
            <a:r>
              <a:rPr lang="en-US" dirty="0" smtClean="0"/>
              <a:t>Minimizing the intra-class scatter: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Maximizing the inter-class scatter: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78870577"/>
              </p:ext>
            </p:extLst>
          </p:nvPr>
        </p:nvGraphicFramePr>
        <p:xfrm>
          <a:off x="5943600" y="1905000"/>
          <a:ext cx="2362200" cy="609599"/>
        </p:xfrm>
        <a:graphic>
          <a:graphicData uri="http://schemas.openxmlformats.org/presentationml/2006/ole">
            <p:oleObj spid="_x0000_s4127" name="Equation" r:id="rId3" imgW="1117440" imgH="279360" progId="Equation.DSMT4">
              <p:embed/>
            </p:oleObj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16300"/>
            <a:ext cx="4617720" cy="115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4556760" cy="116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4072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LSDA-Optimal Linear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81600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Constraint</a:t>
            </a:r>
            <a:r>
              <a:rPr lang="en-US" altLang="zh-CN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Final Optimization Problem: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33036"/>
            <a:ext cx="3536156" cy="236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3036"/>
            <a:ext cx="493776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216718"/>
            <a:ext cx="5006340" cy="45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562600"/>
            <a:ext cx="6840855" cy="109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0948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463</TotalTime>
  <Words>416</Words>
  <Application>Microsoft Office PowerPoint</Application>
  <PresentationFormat>全屏显示(4:3)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Clarity</vt:lpstr>
      <vt:lpstr>Equation</vt:lpstr>
      <vt:lpstr>Locality Sensitive Discriminant Analysis</vt:lpstr>
      <vt:lpstr>Outlines</vt:lpstr>
      <vt:lpstr>Linear Discriminant Analysis</vt:lpstr>
      <vt:lpstr>LDA-Objective Function</vt:lpstr>
      <vt:lpstr>Drawbacks of LDA</vt:lpstr>
      <vt:lpstr>LSDA</vt:lpstr>
      <vt:lpstr>LSDA-Neighbor Graph</vt:lpstr>
      <vt:lpstr>LSDA-Objective Functions</vt:lpstr>
      <vt:lpstr>LSDA-Optimal Linear Embedding</vt:lpstr>
      <vt:lpstr>Marginal Fisher Analysis</vt:lpstr>
      <vt:lpstr>MFA-Criterions</vt:lpstr>
      <vt:lpstr>MFA-Algorithmic Procedure</vt:lpstr>
      <vt:lpstr>Experimental Results</vt:lpstr>
      <vt:lpstr>Comparison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</dc:creator>
  <cp:lastModifiedBy>微软用户</cp:lastModifiedBy>
  <cp:revision>47</cp:revision>
  <dcterms:created xsi:type="dcterms:W3CDTF">2006-08-16T00:00:00Z</dcterms:created>
  <dcterms:modified xsi:type="dcterms:W3CDTF">2012-09-25T07:22:36Z</dcterms:modified>
</cp:coreProperties>
</file>