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6858000" cx="12192000"/>
  <p:notesSz cx="6858000" cy="9144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5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5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5DD1D06-6902-487B-83A1-9F613C31EA74}" type="datetimeFigureOut">
              <a:rPr lang="en-IN" smtClean="0"/>
              <a:t>17-10-2023</a:t>
            </a:fld>
            <a:endParaRPr lang="en-IN"/>
          </a:p>
        </p:txBody>
      </p:sp>
      <p:sp>
        <p:nvSpPr>
          <p:cNvPr id="104865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5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5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F7DD456C-5690-4A36-9C5C-3D5867C9B7A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7"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8" name="Date Placeholder 3"/>
          <p:cNvSpPr>
            <a:spLocks noGrp="1"/>
          </p:cNvSpPr>
          <p:nvPr>
            <p:ph type="dt" sz="half" idx="10"/>
          </p:nvPr>
        </p:nvSpPr>
        <p:spPr/>
        <p:txBody>
          <a:bodyPr/>
          <a:p>
            <a:fld id="{AD4CDBEB-7B95-45C9-9746-1E512CCA006C}" type="datetimeFigureOut">
              <a:rPr lang="en-IN" smtClean="0"/>
              <a:t>17-10-2023</a:t>
            </a:fld>
            <a:endParaRPr lang="en-IN"/>
          </a:p>
        </p:txBody>
      </p:sp>
      <p:sp>
        <p:nvSpPr>
          <p:cNvPr id="1048589" name="Footer Placeholder 4"/>
          <p:cNvSpPr>
            <a:spLocks noGrp="1"/>
          </p:cNvSpPr>
          <p:nvPr>
            <p:ph type="ftr" sz="quarter" idx="11"/>
          </p:nvPr>
        </p:nvSpPr>
        <p:spPr/>
        <p:txBody>
          <a:bodyPr/>
          <a:p>
            <a:endParaRPr lang="en-IN"/>
          </a:p>
        </p:txBody>
      </p:sp>
      <p:sp>
        <p:nvSpPr>
          <p:cNvPr id="1048590" name="Slide Number Placeholder 5"/>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lang="en-IN"/>
          </a:p>
        </p:txBody>
      </p:sp>
      <p:sp>
        <p:nvSpPr>
          <p:cNvPr id="104862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Date Placeholder 3"/>
          <p:cNvSpPr>
            <a:spLocks noGrp="1"/>
          </p:cNvSpPr>
          <p:nvPr>
            <p:ph type="dt" sz="half" idx="10"/>
          </p:nvPr>
        </p:nvSpPr>
        <p:spPr/>
        <p:txBody>
          <a:bodyPr/>
          <a:p>
            <a:fld id="{AD4CDBEB-7B95-45C9-9746-1E512CCA006C}" type="datetimeFigureOut">
              <a:rPr lang="en-IN" smtClean="0"/>
              <a:t>17-10-2023</a:t>
            </a:fld>
            <a:endParaRPr lang="en-IN"/>
          </a:p>
        </p:txBody>
      </p:sp>
      <p:sp>
        <p:nvSpPr>
          <p:cNvPr id="1048627" name="Footer Placeholder 4"/>
          <p:cNvSpPr>
            <a:spLocks noGrp="1"/>
          </p:cNvSpPr>
          <p:nvPr>
            <p:ph type="ftr" sz="quarter" idx="11"/>
          </p:nvPr>
        </p:nvSpPr>
        <p:spPr/>
        <p:txBody>
          <a:bodyPr/>
          <a:p>
            <a:endParaRPr lang="en-IN"/>
          </a:p>
        </p:txBody>
      </p:sp>
      <p:sp>
        <p:nvSpPr>
          <p:cNvPr id="1048628" name="Slide Number Placeholder 5"/>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5" name="Date Placeholder 3"/>
          <p:cNvSpPr>
            <a:spLocks noGrp="1"/>
          </p:cNvSpPr>
          <p:nvPr>
            <p:ph type="dt" sz="half" idx="10"/>
          </p:nvPr>
        </p:nvSpPr>
        <p:spPr/>
        <p:txBody>
          <a:bodyPr/>
          <a:p>
            <a:fld id="{AD4CDBEB-7B95-45C9-9746-1E512CCA006C}" type="datetimeFigureOut">
              <a:rPr lang="en-IN" smtClean="0"/>
              <a:t>17-10-2023</a:t>
            </a:fld>
            <a:endParaRPr lang="en-IN"/>
          </a:p>
        </p:txBody>
      </p:sp>
      <p:sp>
        <p:nvSpPr>
          <p:cNvPr id="1048616" name="Footer Placeholder 4"/>
          <p:cNvSpPr>
            <a:spLocks noGrp="1"/>
          </p:cNvSpPr>
          <p:nvPr>
            <p:ph type="ftr" sz="quarter" idx="11"/>
          </p:nvPr>
        </p:nvSpPr>
        <p:spPr/>
        <p:txBody>
          <a:bodyPr/>
          <a:p>
            <a:endParaRPr lang="en-IN"/>
          </a:p>
        </p:txBody>
      </p:sp>
      <p:sp>
        <p:nvSpPr>
          <p:cNvPr id="1048617" name="Slide Number Placeholder 5"/>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lang="en-IN"/>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3"/>
          <p:cNvSpPr>
            <a:spLocks noGrp="1"/>
          </p:cNvSpPr>
          <p:nvPr>
            <p:ph type="dt" sz="half" idx="10"/>
          </p:nvPr>
        </p:nvSpPr>
        <p:spPr/>
        <p:txBody>
          <a:bodyPr/>
          <a:p>
            <a:fld id="{AD4CDBEB-7B95-45C9-9746-1E512CCA006C}" type="datetimeFigureOut">
              <a:rPr lang="en-IN" smtClean="0"/>
              <a:t>17-10-2023</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2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AD4CDBEB-7B95-45C9-9746-1E512CCA006C}" type="datetimeFigureOut">
              <a:rPr lang="en-IN" smtClean="0"/>
              <a:t>17-10-2023</a:t>
            </a:fld>
            <a:endParaRPr lang="en-IN"/>
          </a:p>
        </p:txBody>
      </p:sp>
      <p:sp>
        <p:nvSpPr>
          <p:cNvPr id="1048632" name="Footer Placeholder 4"/>
          <p:cNvSpPr>
            <a:spLocks noGrp="1"/>
          </p:cNvSpPr>
          <p:nvPr>
            <p:ph type="ftr" sz="quarter" idx="11"/>
          </p:nvPr>
        </p:nvSpPr>
        <p:spPr/>
        <p:txBody>
          <a:bodyPr/>
          <a:p>
            <a:endParaRPr lang="en-IN"/>
          </a:p>
        </p:txBody>
      </p:sp>
      <p:sp>
        <p:nvSpPr>
          <p:cNvPr id="1048633" name="Slide Number Placeholder 5"/>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endParaRPr lang="en-IN"/>
          </a:p>
        </p:txBody>
      </p:sp>
      <p:sp>
        <p:nvSpPr>
          <p:cNvPr id="104863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7" name="Date Placeholder 4"/>
          <p:cNvSpPr>
            <a:spLocks noGrp="1"/>
          </p:cNvSpPr>
          <p:nvPr>
            <p:ph type="dt" sz="half" idx="10"/>
          </p:nvPr>
        </p:nvSpPr>
        <p:spPr/>
        <p:txBody>
          <a:bodyPr/>
          <a:p>
            <a:fld id="{AD4CDBEB-7B95-45C9-9746-1E512CCA006C}" type="datetimeFigureOut">
              <a:rPr lang="en-IN" smtClean="0"/>
              <a:t>17-10-2023</a:t>
            </a:fld>
            <a:endParaRPr lang="en-IN"/>
          </a:p>
        </p:txBody>
      </p:sp>
      <p:sp>
        <p:nvSpPr>
          <p:cNvPr id="1048638" name="Footer Placeholder 5"/>
          <p:cNvSpPr>
            <a:spLocks noGrp="1"/>
          </p:cNvSpPr>
          <p:nvPr>
            <p:ph type="ftr" sz="quarter" idx="11"/>
          </p:nvPr>
        </p:nvSpPr>
        <p:spPr/>
        <p:txBody>
          <a:bodyPr/>
          <a:p>
            <a:endParaRPr lang="en-IN"/>
          </a:p>
        </p:txBody>
      </p:sp>
      <p:sp>
        <p:nvSpPr>
          <p:cNvPr id="1048639" name="Slide Number Placeholder 6"/>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sp>
        <p:nvSpPr>
          <p:cNvPr id="1048640"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Date Placeholder 6"/>
          <p:cNvSpPr>
            <a:spLocks noGrp="1"/>
          </p:cNvSpPr>
          <p:nvPr>
            <p:ph type="dt" sz="half" idx="10"/>
          </p:nvPr>
        </p:nvSpPr>
        <p:spPr/>
        <p:txBody>
          <a:bodyPr/>
          <a:p>
            <a:fld id="{AD4CDBEB-7B95-45C9-9746-1E512CCA006C}" type="datetimeFigureOut">
              <a:rPr lang="en-IN" smtClean="0"/>
              <a:t>17-10-2023</a:t>
            </a:fld>
            <a:endParaRPr lang="en-IN"/>
          </a:p>
        </p:txBody>
      </p:sp>
      <p:sp>
        <p:nvSpPr>
          <p:cNvPr id="1048646" name="Footer Placeholder 7"/>
          <p:cNvSpPr>
            <a:spLocks noGrp="1"/>
          </p:cNvSpPr>
          <p:nvPr>
            <p:ph type="ftr" sz="quarter" idx="11"/>
          </p:nvPr>
        </p:nvSpPr>
        <p:spPr/>
        <p:txBody>
          <a:bodyPr/>
          <a:p>
            <a:endParaRPr lang="en-IN"/>
          </a:p>
        </p:txBody>
      </p:sp>
      <p:sp>
        <p:nvSpPr>
          <p:cNvPr id="1048647" name="Slide Number Placeholder 8"/>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09" name="Title 1"/>
          <p:cNvSpPr>
            <a:spLocks noGrp="1"/>
          </p:cNvSpPr>
          <p:nvPr>
            <p:ph type="title"/>
          </p:nvPr>
        </p:nvSpPr>
        <p:spPr/>
        <p:txBody>
          <a:bodyPr/>
          <a:p>
            <a:r>
              <a:rPr lang="en-US"/>
              <a:t>Click to edit Master title style</a:t>
            </a:r>
            <a:endParaRPr lang="en-IN"/>
          </a:p>
        </p:txBody>
      </p:sp>
      <p:sp>
        <p:nvSpPr>
          <p:cNvPr id="1048610" name="Date Placeholder 2"/>
          <p:cNvSpPr>
            <a:spLocks noGrp="1"/>
          </p:cNvSpPr>
          <p:nvPr>
            <p:ph type="dt" sz="half" idx="10"/>
          </p:nvPr>
        </p:nvSpPr>
        <p:spPr/>
        <p:txBody>
          <a:bodyPr/>
          <a:p>
            <a:fld id="{AD4CDBEB-7B95-45C9-9746-1E512CCA006C}" type="datetimeFigureOut">
              <a:rPr lang="en-IN" smtClean="0"/>
              <a:t>17-10-2023</a:t>
            </a:fld>
            <a:endParaRPr lang="en-IN"/>
          </a:p>
        </p:txBody>
      </p:sp>
      <p:sp>
        <p:nvSpPr>
          <p:cNvPr id="1048611" name="Footer Placeholder 3"/>
          <p:cNvSpPr>
            <a:spLocks noGrp="1"/>
          </p:cNvSpPr>
          <p:nvPr>
            <p:ph type="ftr" sz="quarter" idx="11"/>
          </p:nvPr>
        </p:nvSpPr>
        <p:spPr/>
        <p:txBody>
          <a:bodyPr/>
          <a:p>
            <a:endParaRPr lang="en-IN"/>
          </a:p>
        </p:txBody>
      </p:sp>
      <p:sp>
        <p:nvSpPr>
          <p:cNvPr id="1048612" name="Slide Number Placeholder 4"/>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AD4CDBEB-7B95-45C9-9746-1E512CCA006C}" type="datetimeFigureOut">
              <a:rPr lang="en-IN" smtClean="0"/>
              <a:t>17-10-2023</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1" name="Date Placeholder 4"/>
          <p:cNvSpPr>
            <a:spLocks noGrp="1"/>
          </p:cNvSpPr>
          <p:nvPr>
            <p:ph type="dt" sz="half" idx="10"/>
          </p:nvPr>
        </p:nvSpPr>
        <p:spPr/>
        <p:txBody>
          <a:bodyPr/>
          <a:p>
            <a:fld id="{AD4CDBEB-7B95-45C9-9746-1E512CCA006C}" type="datetimeFigureOut">
              <a:rPr lang="en-IN" smtClean="0"/>
              <a:t>17-10-2023</a:t>
            </a:fld>
            <a:endParaRPr lang="en-IN"/>
          </a:p>
        </p:txBody>
      </p:sp>
      <p:sp>
        <p:nvSpPr>
          <p:cNvPr id="1048652" name="Footer Placeholder 5"/>
          <p:cNvSpPr>
            <a:spLocks noGrp="1"/>
          </p:cNvSpPr>
          <p:nvPr>
            <p:ph type="ftr" sz="quarter" idx="11"/>
          </p:nvPr>
        </p:nvSpPr>
        <p:spPr/>
        <p:txBody>
          <a:bodyPr/>
          <a:p>
            <a:endParaRPr lang="en-IN"/>
          </a:p>
        </p:txBody>
      </p:sp>
      <p:sp>
        <p:nvSpPr>
          <p:cNvPr id="1048653" name="Slide Number Placeholder 6"/>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7" name=""/>
        <p:cNvGrpSpPr/>
        <p:nvPr/>
      </p:nvGrpSpPr>
      <p:grpSpPr>
        <a:xfrm>
          <a:off x="0" y="0"/>
          <a:ext cx="0" cy="0"/>
          <a:chOff x="0" y="0"/>
          <a:chExt cx="0" cy="0"/>
        </a:xfrm>
      </p:grpSpPr>
      <p:sp>
        <p:nvSpPr>
          <p:cNvPr id="104861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1" name="Date Placeholder 4"/>
          <p:cNvSpPr>
            <a:spLocks noGrp="1"/>
          </p:cNvSpPr>
          <p:nvPr>
            <p:ph type="dt" sz="half" idx="10"/>
          </p:nvPr>
        </p:nvSpPr>
        <p:spPr/>
        <p:txBody>
          <a:bodyPr/>
          <a:p>
            <a:fld id="{AD4CDBEB-7B95-45C9-9746-1E512CCA006C}" type="datetimeFigureOut">
              <a:rPr lang="en-IN" smtClean="0"/>
              <a:t>17-10-2023</a:t>
            </a:fld>
            <a:endParaRPr lang="en-IN"/>
          </a:p>
        </p:txBody>
      </p:sp>
      <p:sp>
        <p:nvSpPr>
          <p:cNvPr id="1048622" name="Footer Placeholder 5"/>
          <p:cNvSpPr>
            <a:spLocks noGrp="1"/>
          </p:cNvSpPr>
          <p:nvPr>
            <p:ph type="ftr" sz="quarter" idx="11"/>
          </p:nvPr>
        </p:nvSpPr>
        <p:spPr/>
        <p:txBody>
          <a:bodyPr/>
          <a:p>
            <a:endParaRPr lang="en-IN"/>
          </a:p>
        </p:txBody>
      </p:sp>
      <p:sp>
        <p:nvSpPr>
          <p:cNvPr id="1048623" name="Slide Number Placeholder 6"/>
          <p:cNvSpPr>
            <a:spLocks noGrp="1"/>
          </p:cNvSpPr>
          <p:nvPr>
            <p:ph type="sldNum" sz="quarter" idx="12"/>
          </p:nvPr>
        </p:nvSpPr>
        <p:spPr/>
        <p:txBody>
          <a:bodyPr/>
          <a:p>
            <a:fld id="{A3EC6906-C29A-4A8E-A5BA-A2BA206FA6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AD4CDBEB-7B95-45C9-9746-1E512CCA006C}" type="datetimeFigureOut">
              <a:rPr lang="en-IN" smtClean="0"/>
              <a:t>17-10-2023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3EC6906-C29A-4A8E-A5BA-A2BA206FA6B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Shape 1028"/>
        <p:cNvGrpSpPr/>
        <p:nvPr/>
      </p:nvGrpSpPr>
      <p:grpSpPr>
        <a:xfrm>
          <a:off x="0" y="0"/>
          <a:ext cx="0" cy="0"/>
          <a:chOff x="0" y="0"/>
          <a:chExt cx="0" cy="0"/>
        </a:xfrm>
      </p:grpSpPr>
      <p:pic>
        <p:nvPicPr>
          <p:cNvPr id="2097152" name="Google Shape;1029;p1" descr="Velammal Institute of Technology"/>
          <p:cNvPicPr preferRelativeResize="0">
            <a:picLocks/>
          </p:cNvPicPr>
          <p:nvPr/>
        </p:nvPicPr>
        <p:blipFill rotWithShape="1">
          <a:blip xmlns:r="http://schemas.openxmlformats.org/officeDocument/2006/relationships" r:embed="rId1">
            <a:alphaModFix/>
          </a:blip>
          <a:srcRect l="0" t="0" r="0" b="0"/>
          <a:stretch>
            <a:fillRect/>
          </a:stretch>
        </p:blipFill>
        <p:spPr>
          <a:xfrm>
            <a:off x="2083253" y="540886"/>
            <a:ext cx="7615916" cy="1116822"/>
          </a:xfrm>
          <a:prstGeom prst="rect"/>
          <a:noFill/>
          <a:ln>
            <a:noFill/>
          </a:ln>
        </p:spPr>
      </p:pic>
      <p:sp>
        <p:nvSpPr>
          <p:cNvPr id="1048584" name="Google Shape;1030;p1"/>
          <p:cNvSpPr txBox="1"/>
          <p:nvPr/>
        </p:nvSpPr>
        <p:spPr>
          <a:xfrm>
            <a:off x="859971" y="2357147"/>
            <a:ext cx="10804200" cy="434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000" i="0" lang="en-US" strike="noStrike" u="none">
                <a:solidFill>
                  <a:schemeClr val="dk1"/>
                </a:solidFill>
                <a:latin typeface="Bell MT"/>
                <a:ea typeface="Bell MT"/>
                <a:cs typeface="Bell MT"/>
                <a:sym typeface="Bell MT"/>
              </a:rPr>
              <a:t>                 DEPARTMENT OF ARTIFICIAL INTELLIGENCE AND DATA SCIENCE </a:t>
            </a:r>
            <a:endParaRPr b="1" sz="2000">
              <a:solidFill>
                <a:schemeClr val="dk1"/>
              </a:solidFill>
              <a:latin typeface="Bell MT"/>
              <a:ea typeface="Bell MT"/>
              <a:cs typeface="Bell MT"/>
              <a:sym typeface="Bell MT"/>
            </a:endParaRPr>
          </a:p>
        </p:txBody>
      </p:sp>
      <p:sp>
        <p:nvSpPr>
          <p:cNvPr id="1048585" name="Google Shape;1031;p1"/>
          <p:cNvSpPr txBox="1"/>
          <p:nvPr/>
        </p:nvSpPr>
        <p:spPr>
          <a:xfrm>
            <a:off x="1828798" y="3296132"/>
            <a:ext cx="810840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000" lang="en-US">
                <a:solidFill>
                  <a:schemeClr val="dk1"/>
                </a:solidFill>
                <a:latin typeface="Bell MT"/>
                <a:ea typeface="Bell MT"/>
                <a:cs typeface="Bell MT"/>
                <a:sym typeface="Bell MT"/>
              </a:rPr>
              <a:t>Project name : Smart Parking</a:t>
            </a:r>
            <a:r>
              <a:rPr b="1" sz="2000" i="1" lang="en-US">
                <a:solidFill>
                  <a:schemeClr val="dk1"/>
                </a:solidFill>
                <a:latin typeface="Bell MT"/>
                <a:ea typeface="Bell MT"/>
                <a:cs typeface="Bell MT"/>
                <a:sym typeface="Bell MT"/>
              </a:rPr>
              <a:t> </a:t>
            </a:r>
            <a:endParaRPr b="1" sz="2000" i="1">
              <a:solidFill>
                <a:schemeClr val="dk1"/>
              </a:solidFill>
              <a:latin typeface="Bell MT"/>
              <a:ea typeface="Bell MT"/>
              <a:cs typeface="Bell MT"/>
              <a:sym typeface="Bell MT"/>
            </a:endParaRPr>
          </a:p>
          <a:p>
            <a:pPr algn="l" indent="0" lvl="0" marL="0" marR="0" rtl="0">
              <a:spcBef>
                <a:spcPts val="0"/>
              </a:spcBef>
              <a:spcAft>
                <a:spcPts val="0"/>
              </a:spcAft>
              <a:buNone/>
            </a:pPr>
            <a:r>
              <a:t/>
            </a:r>
            <a:endParaRPr b="1" sz="2000" i="1">
              <a:solidFill>
                <a:schemeClr val="dk1"/>
              </a:solidFill>
              <a:latin typeface="Bell MT"/>
              <a:ea typeface="Bell MT"/>
              <a:cs typeface="Bell MT"/>
              <a:sym typeface="Bell MT"/>
            </a:endParaRPr>
          </a:p>
          <a:p>
            <a:pPr algn="l" indent="0" lvl="0" marL="0" marR="0" rtl="0">
              <a:spcBef>
                <a:spcPts val="0"/>
              </a:spcBef>
              <a:spcAft>
                <a:spcPts val="0"/>
              </a:spcAft>
              <a:buNone/>
            </a:pPr>
            <a:r>
              <a:rPr b="1" sz="2000" lang="en-US">
                <a:solidFill>
                  <a:schemeClr val="dk1"/>
                </a:solidFill>
                <a:latin typeface="Bell MT"/>
                <a:ea typeface="Bell MT"/>
                <a:cs typeface="Bell MT"/>
                <a:sym typeface="Bell MT"/>
              </a:rPr>
              <a:t>Team name : Proj_224789_Team_2</a:t>
            </a:r>
            <a:endParaRPr b="1" sz="2000">
              <a:solidFill>
                <a:schemeClr val="dk1"/>
              </a:solidFill>
              <a:latin typeface="Bell MT"/>
              <a:ea typeface="Bell MT"/>
              <a:cs typeface="Bell MT"/>
              <a:sym typeface="Bell MT"/>
            </a:endParaRPr>
          </a:p>
          <a:p>
            <a:pPr algn="l" indent="0" lvl="0" marL="0" marR="0" rtl="0">
              <a:spcBef>
                <a:spcPts val="0"/>
              </a:spcBef>
              <a:spcAft>
                <a:spcPts val="0"/>
              </a:spcAft>
              <a:buNone/>
            </a:pPr>
            <a:r>
              <a:t/>
            </a:r>
            <a:endParaRPr sz="2000">
              <a:solidFill>
                <a:schemeClr val="dk1"/>
              </a:solidFill>
              <a:latin typeface="Bell MT"/>
              <a:ea typeface="Bell MT"/>
              <a:cs typeface="Bell MT"/>
              <a:sym typeface="Bell MT"/>
            </a:endParaRPr>
          </a:p>
          <a:p>
            <a:pPr algn="l" indent="0" lvl="0" marL="0" marR="0" rtl="0">
              <a:spcBef>
                <a:spcPts val="0"/>
              </a:spcBef>
              <a:spcAft>
                <a:spcPts val="0"/>
              </a:spcAft>
              <a:buNone/>
            </a:pPr>
            <a:r>
              <a:rPr b="1" sz="2000" lang="en-US">
                <a:solidFill>
                  <a:schemeClr val="dk1"/>
                </a:solidFill>
                <a:latin typeface="Bell MT"/>
                <a:ea typeface="Bell MT"/>
                <a:cs typeface="Bell MT"/>
                <a:sym typeface="Bell MT"/>
              </a:rPr>
              <a:t>Team members :</a:t>
            </a:r>
          </a:p>
          <a:p>
            <a:pPr algn="l" indent="0" lvl="0" marL="0" marR="0" rtl="0">
              <a:spcBef>
                <a:spcPts val="0"/>
              </a:spcBef>
              <a:spcAft>
                <a:spcPts val="0"/>
              </a:spcAft>
              <a:buNone/>
            </a:pPr>
            <a:br>
              <a:rPr sz="1800" lang="en-US">
                <a:solidFill>
                  <a:schemeClr val="dk1"/>
                </a:solidFill>
                <a:latin typeface="Bell MT"/>
                <a:ea typeface="Bell MT"/>
                <a:cs typeface="Bell MT"/>
                <a:sym typeface="Bell MT"/>
              </a:rPr>
            </a:br>
            <a:r>
              <a:rPr sz="1800" lang="en-US">
                <a:solidFill>
                  <a:schemeClr val="dk1"/>
                </a:solidFill>
                <a:latin typeface="Bell MT"/>
                <a:ea typeface="Bell MT"/>
                <a:cs typeface="Bell MT"/>
                <a:sym typeface="Bell MT"/>
              </a:rPr>
              <a:t>	</a:t>
            </a:r>
            <a:r>
              <a:rPr b="1" sz="2000" lang="en-US">
                <a:solidFill>
                  <a:schemeClr val="dk1"/>
                </a:solidFill>
                <a:latin typeface="Bell MT"/>
                <a:ea typeface="Bell MT"/>
                <a:cs typeface="Bell MT"/>
                <a:sym typeface="Bell MT"/>
              </a:rPr>
              <a:t>HARSHITHA SHIVANI T(113321243014)</a:t>
            </a:r>
            <a:br>
              <a:rPr b="1" sz="2000" lang="en-US">
                <a:solidFill>
                  <a:schemeClr val="dk1"/>
                </a:solidFill>
                <a:latin typeface="Bell MT"/>
                <a:ea typeface="Bell MT"/>
                <a:cs typeface="Bell MT"/>
                <a:sym typeface="Bell MT"/>
              </a:rPr>
            </a:br>
            <a:r>
              <a:rPr b="1" sz="2000" lang="en-US">
                <a:solidFill>
                  <a:schemeClr val="dk1"/>
                </a:solidFill>
                <a:latin typeface="Bell MT"/>
                <a:ea typeface="Bell MT"/>
                <a:cs typeface="Bell MT"/>
                <a:sym typeface="Bell MT"/>
              </a:rPr>
              <a:t>	ITHA VAISHNAVI SANJUKTHA(113321243015)</a:t>
            </a:r>
            <a:br>
              <a:rPr b="1" sz="2000" lang="en-US">
                <a:solidFill>
                  <a:schemeClr val="dk1"/>
                </a:solidFill>
                <a:latin typeface="Bell MT"/>
                <a:ea typeface="Bell MT"/>
                <a:cs typeface="Bell MT"/>
                <a:sym typeface="Bell MT"/>
              </a:rPr>
            </a:br>
            <a:r>
              <a:rPr b="1" sz="2000" lang="en-US">
                <a:solidFill>
                  <a:schemeClr val="dk1"/>
                </a:solidFill>
                <a:latin typeface="Bell MT"/>
                <a:ea typeface="Bell MT"/>
                <a:cs typeface="Bell MT"/>
                <a:sym typeface="Bell MT"/>
              </a:rPr>
              <a:t>	JEROMEY A(113321243016)</a:t>
            </a:r>
            <a:endParaRPr b="1" sz="2000">
              <a:solidFill>
                <a:schemeClr val="dk1"/>
              </a:solidFill>
              <a:latin typeface="Bell MT"/>
              <a:ea typeface="Bell MT"/>
              <a:cs typeface="Bell MT"/>
              <a:sym typeface="Bell MT"/>
            </a:endParaRPr>
          </a:p>
          <a:p>
            <a:pPr algn="l" indent="0" lvl="0" marL="0" marR="0" rtl="0">
              <a:spcBef>
                <a:spcPts val="0"/>
              </a:spcBef>
              <a:spcAft>
                <a:spcPts val="0"/>
              </a:spcAft>
              <a:buNone/>
            </a:pPr>
            <a:r>
              <a:rPr b="1" sz="2000" lang="en-US">
                <a:solidFill>
                  <a:schemeClr val="dk1"/>
                </a:solidFill>
                <a:latin typeface="Bell MT"/>
                <a:ea typeface="Bell MT"/>
                <a:cs typeface="Bell MT"/>
                <a:sym typeface="Bell MT"/>
              </a:rPr>
              <a:t>       KAMIREDDY BHAVANI(113321243017)</a:t>
            </a:r>
          </a:p>
          <a:p>
            <a:pPr algn="l" indent="0" lvl="0" marL="0" marR="0" rtl="0">
              <a:spcBef>
                <a:spcPts val="0"/>
              </a:spcBef>
              <a:spcAft>
                <a:spcPts val="0"/>
              </a:spcAft>
              <a:buNone/>
            </a:pPr>
            <a:r>
              <a:rPr b="1" sz="2000" lang="en-US">
                <a:solidFill>
                  <a:schemeClr val="dk1"/>
                </a:solidFill>
                <a:latin typeface="Bell MT"/>
                <a:ea typeface="Bell MT"/>
                <a:cs typeface="Bell MT"/>
                <a:sym typeface="Bell MT"/>
              </a:rPr>
              <a:t>	RAVURU VARSHITHA REDDY(113321243041)</a:t>
            </a:r>
            <a:endParaRPr b="1" sz="2000">
              <a:solidFill>
                <a:schemeClr val="dk1"/>
              </a:solidFill>
              <a:latin typeface="Bell MT"/>
              <a:ea typeface="Bell MT"/>
              <a:cs typeface="Bell MT"/>
              <a:sym typeface="Bel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1" name="Title 1"/>
          <p:cNvSpPr>
            <a:spLocks noGrp="1"/>
          </p:cNvSpPr>
          <p:nvPr>
            <p:ph type="ctrTitle"/>
          </p:nvPr>
        </p:nvSpPr>
        <p:spPr>
          <a:xfrm>
            <a:off x="378668" y="134938"/>
            <a:ext cx="10986018" cy="1050050"/>
          </a:xfrm>
        </p:spPr>
        <p:txBody>
          <a:bodyPr>
            <a:normAutofit/>
          </a:bodyPr>
          <a:p>
            <a:pPr algn="l"/>
            <a:r>
              <a:rPr b="1" dirty="0" sz="4800" lang="en-IN">
                <a:latin typeface="Bell MT" panose="02020503060305020303" pitchFamily="18" charset="0"/>
              </a:rPr>
              <a:t>PROJECT </a:t>
            </a:r>
          </a:p>
        </p:txBody>
      </p:sp>
      <p:sp>
        <p:nvSpPr>
          <p:cNvPr id="1048592" name="Subtitle 2"/>
          <p:cNvSpPr>
            <a:spLocks noGrp="1"/>
          </p:cNvSpPr>
          <p:nvPr>
            <p:ph type="subTitle" idx="1"/>
          </p:nvPr>
        </p:nvSpPr>
        <p:spPr>
          <a:xfrm>
            <a:off x="378669" y="1492898"/>
            <a:ext cx="11153968" cy="5141166"/>
          </a:xfrm>
        </p:spPr>
        <p:txBody>
          <a:bodyPr>
            <a:noAutofit/>
          </a:bodyPr>
          <a:p>
            <a:pPr algn="just"/>
            <a:r>
              <a:rPr dirty="0" lang="en-US" smtClean="0"/>
              <a:t>A smart parking project is an innovative solution aimed at making the process of finding and managing parking spaces more efficient, convenient, and sustainable. It utilizes technology and data-driven approaches to address the challenges associated with urban and suburban parking, such as congestion, pollution, and the frustration of finding available parking spaces. Smart parking projects aim to streamline the parking process, reduce the environmental impact of urban congestion, and enhance the overall quality of life in cities and </a:t>
            </a:r>
            <a:r>
              <a:rPr dirty="0" lang="en-US" err="1" smtClean="0"/>
              <a:t>suburbs.These</a:t>
            </a:r>
            <a:r>
              <a:rPr dirty="0" lang="en-US" smtClean="0"/>
              <a:t> projects often require collaboration between government entities, private parking operators, and technology companies to be successful.</a:t>
            </a:r>
          </a:p>
          <a:p>
            <a:pPr algn="l"/>
            <a:r>
              <a:rPr dirty="0" lang="en-US" smtClean="0"/>
              <a:t/>
            </a:r>
            <a:br>
              <a:rPr dirty="0" lang="en-US" smtClean="0"/>
            </a:br>
            <a:endParaRPr b="1" dirty="0" i="0" lang="en-US">
              <a:solidFill>
                <a:srgbClr val="000000"/>
              </a:solidFill>
              <a:effectLst/>
              <a:latin typeface="Arial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Shape 1032"/>
        <p:cNvGrpSpPr/>
        <p:nvPr/>
      </p:nvGrpSpPr>
      <p:grpSpPr>
        <a:xfrm>
          <a:off x="0" y="0"/>
          <a:ext cx="0" cy="0"/>
          <a:chOff x="0" y="0"/>
          <a:chExt cx="0" cy="0"/>
        </a:xfrm>
      </p:grpSpPr>
      <p:sp>
        <p:nvSpPr>
          <p:cNvPr id="1048593" name="Google Shape;1033;p2"/>
          <p:cNvSpPr txBox="1"/>
          <p:nvPr>
            <p:ph type="subTitle" idx="1"/>
          </p:nvPr>
        </p:nvSpPr>
        <p:spPr>
          <a:xfrm>
            <a:off x="1343608" y="104969"/>
            <a:ext cx="8964300" cy="6753000"/>
          </a:xfrm>
          <a:prstGeom prst="rect"/>
          <a:noFill/>
          <a:ln>
            <a:noFill/>
          </a:ln>
        </p:spPr>
        <p:txBody>
          <a:bodyPr anchor="t" anchorCtr="0" bIns="45700" lIns="91425" rIns="91425" spcFirstLastPara="1" tIns="45700" wrap="square">
            <a:normAutofit fontScale="95000" lnSpcReduction="10000"/>
          </a:bodyPr>
          <a:p>
            <a:pPr algn="l" indent="0" lvl="0" marL="0" rtl="0">
              <a:lnSpc>
                <a:spcPct val="90000"/>
              </a:lnSpc>
              <a:spcBef>
                <a:spcPts val="0"/>
              </a:spcBef>
              <a:spcAft>
                <a:spcPts val="0"/>
              </a:spcAft>
              <a:buClr>
                <a:schemeClr val="dk1"/>
              </a:buClr>
              <a:buSzPts val="4800"/>
              <a:buNone/>
            </a:pPr>
            <a:r>
              <a:rPr b="1" sz="4800" i="0" lang="en-US">
                <a:latin typeface="Calibri"/>
                <a:ea typeface="Calibri"/>
                <a:cs typeface="Calibri"/>
                <a:sym typeface="Calibri"/>
              </a:rPr>
              <a:t>Requirements:</a:t>
            </a:r>
          </a:p>
          <a:p>
            <a:pPr algn="l" indent="0" lvl="0" marL="0" rtl="0">
              <a:lnSpc>
                <a:spcPct val="90000"/>
              </a:lnSpc>
              <a:spcBef>
                <a:spcPts val="1000"/>
              </a:spcBef>
              <a:spcAft>
                <a:spcPts val="0"/>
              </a:spcAft>
              <a:buClr>
                <a:schemeClr val="dk1"/>
              </a:buClr>
              <a:buSzPts val="2800"/>
              <a:buNone/>
            </a:pPr>
            <a:r>
              <a:t/>
            </a:r>
            <a:endParaRPr b="1" sz="2800">
              <a:latin typeface="Calibri"/>
              <a:ea typeface="Calibri"/>
              <a:cs typeface="Calibri"/>
              <a:sym typeface="Calibri"/>
            </a:endParaRPr>
          </a:p>
          <a:p>
            <a:pPr algn="l" indent="0" lvl="0" marL="0" rtl="0">
              <a:lnSpc>
                <a:spcPct val="90000"/>
              </a:lnSpc>
              <a:spcBef>
                <a:spcPts val="1000"/>
              </a:spcBef>
              <a:spcAft>
                <a:spcPts val="0"/>
              </a:spcAft>
              <a:buClr>
                <a:schemeClr val="dk1"/>
              </a:buClr>
              <a:buSzPts val="2800"/>
              <a:buNone/>
            </a:pPr>
            <a:r>
              <a:rPr b="1" sz="2800" lang="en-US">
                <a:latin typeface="Calibri"/>
                <a:ea typeface="Calibri"/>
                <a:cs typeface="Calibri"/>
                <a:sym typeface="Calibri"/>
              </a:rPr>
              <a:t>The Components that are required are:</a:t>
            </a:r>
          </a:p>
          <a:p>
            <a:pPr algn="l" indent="0" lvl="0" marL="0" rtl="0">
              <a:lnSpc>
                <a:spcPct val="90000"/>
              </a:lnSpc>
              <a:spcBef>
                <a:spcPts val="1000"/>
              </a:spcBef>
              <a:spcAft>
                <a:spcPts val="0"/>
              </a:spcAft>
              <a:buClr>
                <a:schemeClr val="dk1"/>
              </a:buClr>
              <a:buSzPts val="2800"/>
              <a:buNone/>
            </a:pPr>
            <a:r>
              <a:t/>
            </a:r>
            <a:endParaRPr b="1" sz="2800">
              <a:latin typeface="Bell MT"/>
              <a:ea typeface="Bell MT"/>
              <a:cs typeface="Bell MT"/>
              <a:sym typeface="Bell MT"/>
            </a:endParaRPr>
          </a:p>
          <a:p>
            <a:pPr algn="l" indent="0" lvl="0" marL="0" rtl="0">
              <a:lnSpc>
                <a:spcPct val="90000"/>
              </a:lnSpc>
              <a:spcBef>
                <a:spcPts val="1000"/>
              </a:spcBef>
              <a:spcAft>
                <a:spcPts val="0"/>
              </a:spcAft>
              <a:buClr>
                <a:schemeClr val="dk1"/>
              </a:buClr>
              <a:buSzPts val="2000"/>
              <a:buNone/>
            </a:pPr>
            <a:r>
              <a:t/>
            </a:r>
            <a:endParaRPr sz="2000">
              <a:solidFill>
                <a:srgbClr val="374151"/>
              </a:solidFill>
              <a:latin typeface="Arial"/>
              <a:ea typeface="Arial"/>
              <a:cs typeface="Arial"/>
              <a:sym typeface="Arial"/>
            </a:endParaRPr>
          </a:p>
          <a:p>
            <a:pPr algn="l" indent="0" lvl="0" marL="0" rtl="0">
              <a:lnSpc>
                <a:spcPct val="90000"/>
              </a:lnSpc>
              <a:spcBef>
                <a:spcPts val="1000"/>
              </a:spcBef>
              <a:spcAft>
                <a:spcPts val="0"/>
              </a:spcAft>
              <a:buClr>
                <a:srgbClr val="374151"/>
              </a:buClr>
              <a:buSzPts val="2000"/>
              <a:buNone/>
            </a:pPr>
            <a:r>
              <a:rPr sz="2000" lang="en-US">
                <a:solidFill>
                  <a:srgbClr val="374151"/>
                </a:solidFill>
              </a:rPr>
              <a:t>                 1.Parkng Sensors</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b="0" sz="2000" i="0" lang="en-US">
                <a:solidFill>
                  <a:srgbClr val="374151"/>
                </a:solidFill>
              </a:rPr>
              <a:t>		 2.Gateway/Controller</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b="0" sz="2000" i="0" lang="en-US">
                <a:solidFill>
                  <a:srgbClr val="374151"/>
                </a:solidFill>
              </a:rPr>
              <a:t>		 3.Cloud Platform</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b="0" sz="2000" i="0" lang="en-US">
                <a:solidFill>
                  <a:srgbClr val="374151"/>
                </a:solidFill>
              </a:rPr>
              <a:t>		 4.Mobile App</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b="0" sz="2000" i="0" lang="en-US">
                <a:solidFill>
                  <a:srgbClr val="374151"/>
                </a:solidFill>
              </a:rPr>
              <a:t>		 5.Backend Server</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b="0" sz="2000" i="0" lang="en-US">
                <a:solidFill>
                  <a:srgbClr val="374151"/>
                </a:solidFill>
              </a:rPr>
              <a:t>		 6.Signage And Displays</a:t>
            </a:r>
          </a:p>
          <a:p>
            <a:pPr algn="l" indent="0" lvl="0" marL="0" rtl="0">
              <a:lnSpc>
                <a:spcPct val="90000"/>
              </a:lnSpc>
              <a:spcBef>
                <a:spcPts val="1000"/>
              </a:spcBef>
              <a:spcAft>
                <a:spcPts val="0"/>
              </a:spcAft>
              <a:buClr>
                <a:srgbClr val="374151"/>
              </a:buClr>
              <a:buSzPts val="2000"/>
              <a:buNone/>
            </a:pPr>
            <a:r>
              <a:rPr b="0" sz="2000" i="0" lang="en-US">
                <a:solidFill>
                  <a:srgbClr val="374151"/>
                </a:solidFill>
              </a:rPr>
              <a:t>                 7.Cameras</a:t>
            </a:r>
          </a:p>
          <a:p>
            <a:pPr algn="l" indent="0" lvl="0" marL="0" rtl="0">
              <a:lnSpc>
                <a:spcPct val="90000"/>
              </a:lnSpc>
              <a:spcBef>
                <a:spcPts val="1000"/>
              </a:spcBef>
              <a:spcAft>
                <a:spcPts val="0"/>
              </a:spcAft>
              <a:buClr>
                <a:srgbClr val="374151"/>
              </a:buClr>
              <a:buSzPts val="2000"/>
              <a:buNone/>
            </a:pPr>
            <a:r>
              <a:rPr sz="2000" lang="en-US">
                <a:solidFill>
                  <a:srgbClr val="374151"/>
                </a:solidFill>
              </a:rPr>
              <a:t>                  8.Arduino</a:t>
            </a:r>
            <a:endParaRPr b="0" sz="2000" i="0">
              <a:solidFill>
                <a:srgbClr val="374151"/>
              </a:solidFill>
            </a:endParaRPr>
          </a:p>
          <a:p>
            <a:pPr algn="l" indent="0" lvl="0" marL="0" rtl="0">
              <a:lnSpc>
                <a:spcPct val="90000"/>
              </a:lnSpc>
              <a:spcBef>
                <a:spcPts val="1000"/>
              </a:spcBef>
              <a:spcAft>
                <a:spcPts val="0"/>
              </a:spcAft>
              <a:buClr>
                <a:srgbClr val="374151"/>
              </a:buClr>
              <a:buSzPts val="2000"/>
              <a:buNone/>
            </a:pPr>
            <a:r>
              <a:rPr sz="2000" lang="en-US">
                <a:solidFill>
                  <a:srgbClr val="374151"/>
                </a:solidFill>
              </a:rPr>
              <a:t>                  9.Internet Connectivity</a:t>
            </a:r>
            <a:endParaRPr b="0" sz="2000" i="0">
              <a:solidFill>
                <a:srgbClr val="374151"/>
              </a:solidFill>
            </a:endParaRPr>
          </a:p>
          <a:p>
            <a:pPr algn="l" indent="0" lvl="0" marL="0" rtl="0">
              <a:lnSpc>
                <a:spcPct val="90000"/>
              </a:lnSpc>
              <a:spcBef>
                <a:spcPts val="1000"/>
              </a:spcBef>
              <a:spcAft>
                <a:spcPts val="0"/>
              </a:spcAft>
              <a:buClr>
                <a:schemeClr val="dk1"/>
              </a:buClr>
              <a:buSzPts val="2800"/>
              <a:buNone/>
            </a:pPr>
            <a:r>
              <a:t/>
            </a:r>
            <a:endParaRPr sz="2800" i="0">
              <a:latin typeface="Bell MT"/>
              <a:ea typeface="Bell MT"/>
              <a:cs typeface="Bell MT"/>
              <a:sym typeface="Bel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Shape 1035"/>
        <p:cNvGrpSpPr/>
        <p:nvPr/>
      </p:nvGrpSpPr>
      <p:grpSpPr>
        <a:xfrm>
          <a:off x="0" y="0"/>
          <a:ext cx="0" cy="0"/>
          <a:chOff x="0" y="0"/>
          <a:chExt cx="0" cy="0"/>
        </a:xfrm>
      </p:grpSpPr>
      <p:sp>
        <p:nvSpPr>
          <p:cNvPr id="1048594" name="Google Shape;1036;p1"/>
          <p:cNvSpPr txBox="1"/>
          <p:nvPr>
            <p:ph type="ctrTitle"/>
          </p:nvPr>
        </p:nvSpPr>
        <p:spPr>
          <a:xfrm>
            <a:off x="593271" y="538842"/>
            <a:ext cx="10827300" cy="730200"/>
          </a:xfrm>
          <a:prstGeom prst="rect"/>
          <a:noFill/>
          <a:ln>
            <a:noFill/>
          </a:ln>
        </p:spPr>
        <p:txBody>
          <a:bodyPr anchor="b" anchorCtr="0" bIns="45700" lIns="91425" rIns="91425" spcFirstLastPara="1" tIns="45700" wrap="square">
            <a:normAutofit fontScale="90000"/>
          </a:bodyPr>
          <a:p>
            <a:pPr algn="l" indent="0" lvl="0" marL="0" rtl="0">
              <a:lnSpc>
                <a:spcPct val="90000"/>
              </a:lnSpc>
              <a:spcBef>
                <a:spcPts val="0"/>
              </a:spcBef>
              <a:spcAft>
                <a:spcPts val="0"/>
              </a:spcAft>
              <a:buClr>
                <a:schemeClr val="dk1"/>
              </a:buClr>
              <a:buSzPct val="100000"/>
              <a:buFont typeface="Bell MT"/>
              <a:buNone/>
            </a:pPr>
            <a:r>
              <a:rPr b="1" sz="2400" lang="en-US">
                <a:latin typeface="Bell MT"/>
                <a:ea typeface="Bell MT"/>
                <a:cs typeface="Bell MT"/>
                <a:sym typeface="Bell MT"/>
              </a:rPr>
              <a:t>PYTHON CODE</a:t>
            </a:r>
            <a:br>
              <a:rPr b="1" sz="2400" lang="en-US">
                <a:latin typeface="Bell MT"/>
                <a:ea typeface="Bell MT"/>
                <a:cs typeface="Bell MT"/>
                <a:sym typeface="Bell MT"/>
              </a:rPr>
            </a:br>
            <a:r>
              <a:rPr b="1" sz="2400" lang="en-US">
                <a:latin typeface="Bell MT"/>
                <a:ea typeface="Bell MT"/>
                <a:cs typeface="Bell MT"/>
                <a:sym typeface="Bell MT"/>
              </a:rPr>
              <a:t> </a:t>
            </a:r>
          </a:p>
        </p:txBody>
      </p:sp>
      <p:sp>
        <p:nvSpPr>
          <p:cNvPr id="1048595" name="Google Shape;1037;p1"/>
          <p:cNvSpPr txBox="1"/>
          <p:nvPr>
            <p:ph type="subTitle" idx="1"/>
          </p:nvPr>
        </p:nvSpPr>
        <p:spPr>
          <a:xfrm>
            <a:off x="288925" y="466531"/>
            <a:ext cx="11626800" cy="630600"/>
          </a:xfrm>
          <a:prstGeom prst="rect"/>
          <a:noFill/>
          <a:ln>
            <a:noFill/>
          </a:ln>
        </p:spPr>
        <p:txBody>
          <a:bodyPr anchor="t" anchorCtr="0" bIns="45700" lIns="91425" rIns="91425" spcFirstLastPara="1" tIns="45700" wrap="square">
            <a:normAutofit/>
          </a:bodyPr>
          <a:p>
            <a:pPr algn="ctr" indent="0" lvl="0" marL="0" rtl="0">
              <a:lnSpc>
                <a:spcPct val="90000"/>
              </a:lnSpc>
              <a:spcBef>
                <a:spcPts val="0"/>
              </a:spcBef>
              <a:spcAft>
                <a:spcPts val="0"/>
              </a:spcAft>
              <a:buClr>
                <a:schemeClr val="dk1"/>
              </a:buClr>
              <a:buSzPts val="3800"/>
              <a:buNone/>
            </a:pPr>
            <a:r>
              <a:t/>
            </a:r>
            <a:endParaRPr sz="3800"/>
          </a:p>
        </p:txBody>
      </p:sp>
      <p:sp>
        <p:nvSpPr>
          <p:cNvPr id="1048596" name="Google Shape;1038;p1"/>
          <p:cNvSpPr txBox="1"/>
          <p:nvPr/>
        </p:nvSpPr>
        <p:spPr>
          <a:xfrm>
            <a:off x="593267" y="1097275"/>
            <a:ext cx="7836300" cy="5882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#include &lt;Wire.h&gt;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#include &lt;LiquidCrystal_I2C.h&gt;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LiquidCrystal_I2C lcd(0x27, 16, 2);  // Change the HEX address</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#include &lt;Servo.h&gt;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Servo myservo1;</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int IR1 = 2;</a:t>
            </a:r>
          </a:p>
          <a:p>
            <a:pPr algn="l" indent="0" lvl="0" marL="0" marR="0" rtl="0">
              <a:spcBef>
                <a:spcPts val="0"/>
              </a:spcBef>
              <a:spcAft>
                <a:spcPts val="0"/>
              </a:spcAft>
              <a:buNone/>
            </a:pPr>
            <a:r>
              <a:rPr sz="1800" lang="en-US">
                <a:solidFill>
                  <a:schemeClr val="dk1"/>
                </a:solidFill>
                <a:latin typeface="Calibri"/>
                <a:ea typeface="Calibri"/>
                <a:cs typeface="Calibri"/>
                <a:sym typeface="Calibri"/>
              </a:rPr>
              <a:t>int IR2 = 4;</a:t>
            </a:r>
          </a:p>
          <a:p>
            <a:pPr algn="l" indent="0" lvl="0" marL="0" marR="0" rtl="0">
              <a:spcBef>
                <a:spcPts val="0"/>
              </a:spcBef>
              <a:spcAft>
                <a:spcPts val="0"/>
              </a:spcAft>
              <a:buNone/>
            </a:pPr>
            <a:r>
              <a:rPr sz="1800" lang="en-US">
                <a:solidFill>
                  <a:schemeClr val="dk1"/>
                </a:solidFill>
                <a:latin typeface="Calibri"/>
                <a:ea typeface="Calibri"/>
                <a:cs typeface="Calibri"/>
                <a:sym typeface="Calibri"/>
              </a:rPr>
              <a:t>int SmokeDetectorPin = 6;  // Digital pin for the smoke detector</a:t>
            </a:r>
          </a:p>
          <a:p>
            <a:pPr algn="l" indent="0" lvl="0" marL="0" marR="0" rtl="0">
              <a:spcBef>
                <a:spcPts val="0"/>
              </a:spcBef>
              <a:spcAft>
                <a:spcPts val="0"/>
              </a:spcAft>
              <a:buNone/>
            </a:pPr>
            <a:r>
              <a:rPr sz="1800" lang="en-US">
                <a:solidFill>
                  <a:schemeClr val="dk1"/>
                </a:solidFill>
                <a:latin typeface="Calibri"/>
                <a:ea typeface="Calibri"/>
                <a:cs typeface="Calibri"/>
                <a:sym typeface="Calibri"/>
              </a:rPr>
              <a:t>int BuzzerPin = 7;         // Digital pin for the buzzer</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int Slot = 4;  // Enter Total number of parking Slots</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bool flag1 = false;</a:t>
            </a:r>
          </a:p>
          <a:p>
            <a:pPr algn="l" indent="0" lvl="0" marL="0" marR="0" rtl="0">
              <a:spcBef>
                <a:spcPts val="0"/>
              </a:spcBef>
              <a:spcAft>
                <a:spcPts val="0"/>
              </a:spcAft>
              <a:buNone/>
            </a:pPr>
            <a:r>
              <a:rPr sz="1800" lang="en-US">
                <a:solidFill>
                  <a:schemeClr val="dk1"/>
                </a:solidFill>
                <a:latin typeface="Calibri"/>
                <a:ea typeface="Calibri"/>
                <a:cs typeface="Calibri"/>
                <a:sym typeface="Calibri"/>
              </a:rPr>
              <a:t>bool flag2 = false;</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unsigned long lastLcdUpdate = 0;  // Variable to track the time of the last LCD update</a:t>
            </a:r>
          </a:p>
          <a:p>
            <a:pPr algn="l" indent="0" lvl="0" marL="0" marR="0" rtl="0">
              <a:spcBef>
                <a:spcPts val="0"/>
              </a:spcBef>
              <a:spcAft>
                <a:spcPts val="0"/>
              </a:spcAft>
              <a:buNone/>
            </a:pPr>
            <a:r>
              <a:rPr sz="1800" lang="en-US">
                <a:solidFill>
                  <a:schemeClr val="dk1"/>
                </a:solidFill>
                <a:latin typeface="Calibri"/>
                <a:ea typeface="Calibri"/>
                <a:cs typeface="Calibri"/>
                <a:sym typeface="Calibri"/>
              </a:rPr>
              <a:t>unsigned long lcdUpdateInterval = 1000;  // Update the LCD every 1000</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Shape 1039"/>
        <p:cNvGrpSpPr/>
        <p:nvPr/>
      </p:nvGrpSpPr>
      <p:grpSpPr>
        <a:xfrm>
          <a:off x="0" y="0"/>
          <a:ext cx="0" cy="0"/>
          <a:chOff x="0" y="0"/>
          <a:chExt cx="0" cy="0"/>
        </a:xfrm>
      </p:grpSpPr>
      <p:sp>
        <p:nvSpPr>
          <p:cNvPr id="1048597" name="Google Shape;1040;p2"/>
          <p:cNvSpPr txBox="1"/>
          <p:nvPr/>
        </p:nvSpPr>
        <p:spPr>
          <a:xfrm>
            <a:off x="694789" y="592946"/>
            <a:ext cx="6270900" cy="618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US">
                <a:solidFill>
                  <a:schemeClr val="dk1"/>
                </a:solidFill>
                <a:latin typeface="Calibri"/>
                <a:ea typeface="Calibri"/>
                <a:cs typeface="Calibri"/>
                <a:sym typeface="Calibri"/>
              </a:rPr>
              <a:t>void setup()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lcd.begin(16, 2);  // Initialize LCD with 16 columns and 2 rows</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lcd.backlight();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pinMode(IR1, INPUT);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pinMode(IR2, INPUT);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pinMode(SmokeDetectorPin, INPUT);</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pinMode(BuzzerPin, OUTPUT);</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myservo1.attach(3);</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myservo1.write(100);</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lcd.setCursor(0, 0);</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lcd.print("     ARDUINO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lcd.setCursor(0, 1);</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lcd.print(" PARKING SYSTEM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delay(2000);</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lcd.clear();</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Serial.begin(9600);  // Start serial communication for debugging</a:t>
            </a:r>
          </a:p>
          <a:p>
            <a:pPr algn="l" indent="0" lvl="0" marL="0" marR="0" rtl="0">
              <a:spcBef>
                <a:spcPts val="0"/>
              </a:spcBef>
              <a:spcAft>
                <a:spcPts val="0"/>
              </a:spcAft>
              <a:buNone/>
            </a:pPr>
            <a:r>
              <a:rPr sz="1800" lang="en-US">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extBox 4"/>
          <p:cNvSpPr txBox="1"/>
          <p:nvPr/>
        </p:nvSpPr>
        <p:spPr>
          <a:xfrm>
            <a:off x="901337" y="483326"/>
            <a:ext cx="3889048" cy="6492240"/>
          </a:xfrm>
          <a:prstGeom prst="rect"/>
          <a:noFill/>
        </p:spPr>
        <p:txBody>
          <a:bodyPr rtlCol="0" wrap="none">
            <a:spAutoFit/>
          </a:bodyPr>
          <a:p>
            <a:r>
              <a:rPr dirty="0" lang="en-US" smtClean="0"/>
              <a:t> if (</a:t>
            </a:r>
            <a:r>
              <a:rPr dirty="0" lang="en-US" err="1" smtClean="0"/>
              <a:t>digitalRead</a:t>
            </a:r>
            <a:r>
              <a:rPr dirty="0" lang="en-US" smtClean="0"/>
              <a:t>(IR2) == LOW &amp;&amp; !flag2) {</a:t>
            </a:r>
          </a:p>
          <a:p>
            <a:r>
              <a:rPr dirty="0" lang="en-US" smtClean="0"/>
              <a:t>    flag2 = true;</a:t>
            </a:r>
          </a:p>
          <a:p>
            <a:r>
              <a:rPr dirty="0" lang="en-US" smtClean="0"/>
              <a:t>    if (!flag1) {</a:t>
            </a:r>
          </a:p>
          <a:p>
            <a:r>
              <a:rPr dirty="0" lang="en-US" smtClean="0"/>
              <a:t>      myservo1.write(0);</a:t>
            </a:r>
          </a:p>
          <a:p>
            <a:r>
              <a:rPr dirty="0" lang="en-US" smtClean="0"/>
              <a:t>      Slot++;</a:t>
            </a:r>
          </a:p>
          <a:p>
            <a:r>
              <a:rPr dirty="0" lang="en-US" smtClean="0"/>
              <a:t>    }</a:t>
            </a:r>
          </a:p>
          <a:p>
            <a:r>
              <a:rPr dirty="0" lang="en-US" smtClean="0"/>
              <a:t>  }</a:t>
            </a:r>
          </a:p>
          <a:p>
            <a:endParaRPr dirty="0" lang="en-US" smtClean="0"/>
          </a:p>
          <a:p>
            <a:r>
              <a:rPr dirty="0" lang="en-US" smtClean="0"/>
              <a:t>  if (flag1 &amp;&amp; flag2) {</a:t>
            </a:r>
          </a:p>
          <a:p>
            <a:r>
              <a:rPr dirty="0" lang="en-US" smtClean="0"/>
              <a:t>    delay(1000);</a:t>
            </a:r>
          </a:p>
          <a:p>
            <a:r>
              <a:rPr dirty="0" lang="en-US" smtClean="0"/>
              <a:t>    myservo1.write(100);</a:t>
            </a:r>
          </a:p>
          <a:p>
            <a:r>
              <a:rPr dirty="0" lang="en-US" smtClean="0"/>
              <a:t>    </a:t>
            </a:r>
            <a:r>
              <a:rPr dirty="0" lang="en-US" err="1" smtClean="0"/>
              <a:t>Serial.println</a:t>
            </a:r>
            <a:r>
              <a:rPr dirty="0" lang="en-US" smtClean="0"/>
              <a:t>("Servo returned to initial position.");</a:t>
            </a:r>
          </a:p>
          <a:p>
            <a:r>
              <a:rPr dirty="0" lang="en-US" smtClean="0"/>
              <a:t>    flag1 = false;</a:t>
            </a:r>
          </a:p>
          <a:p>
            <a:r>
              <a:rPr dirty="0" lang="en-US" smtClean="0"/>
              <a:t>    flag2 = false;</a:t>
            </a:r>
          </a:p>
          <a:p>
            <a:r>
              <a:rPr dirty="0" lang="en-US" smtClean="0"/>
              <a:t>  }</a:t>
            </a:r>
          </a:p>
          <a:p>
            <a:endParaRPr dirty="0" lang="en-US" smtClean="0"/>
          </a:p>
          <a:p>
            <a:r>
              <a:rPr dirty="0" lang="en-US" smtClean="0"/>
              <a:t>  // Update the LCD display with a delay</a:t>
            </a:r>
          </a:p>
          <a:p>
            <a:r>
              <a:rPr dirty="0" lang="en-US" smtClean="0"/>
              <a:t>  if (</a:t>
            </a:r>
            <a:r>
              <a:rPr dirty="0" lang="en-US" err="1" smtClean="0"/>
              <a:t>millis</a:t>
            </a:r>
            <a:r>
              <a:rPr dirty="0" lang="en-US" smtClean="0"/>
              <a:t>() - </a:t>
            </a:r>
            <a:r>
              <a:rPr dirty="0" lang="en-US" err="1" smtClean="0"/>
              <a:t>lastLcdUpdate</a:t>
            </a:r>
            <a:r>
              <a:rPr dirty="0" lang="en-US" smtClean="0"/>
              <a:t> &gt;= </a:t>
            </a:r>
            <a:r>
              <a:rPr dirty="0" lang="en-US" err="1" smtClean="0"/>
              <a:t>lcdUpdateInterval</a:t>
            </a:r>
            <a:r>
              <a:rPr dirty="0" lang="en-US" smtClean="0"/>
              <a:t>) {</a:t>
            </a:r>
          </a:p>
          <a:p>
            <a:r>
              <a:rPr dirty="0" lang="en-US" smtClean="0"/>
              <a:t>    </a:t>
            </a:r>
            <a:r>
              <a:rPr dirty="0" lang="en-US" err="1" smtClean="0"/>
              <a:t>updateLcdDisplay</a:t>
            </a:r>
            <a:r>
              <a:rPr dirty="0" lang="en-US" smtClean="0"/>
              <a:t>();</a:t>
            </a:r>
          </a:p>
          <a:p>
            <a:r>
              <a:rPr dirty="0" lang="en-US" smtClean="0"/>
              <a:t>    </a:t>
            </a:r>
            <a:r>
              <a:rPr dirty="0" lang="en-US" err="1" smtClean="0"/>
              <a:t>lastLcdUpdate</a:t>
            </a:r>
            <a:r>
              <a:rPr dirty="0" lang="en-US" smtClean="0"/>
              <a:t> = </a:t>
            </a:r>
            <a:r>
              <a:rPr dirty="0" lang="en-US" err="1" smtClean="0"/>
              <a:t>millis</a:t>
            </a:r>
            <a:r>
              <a:rPr dirty="0" lang="en-US" smtClean="0"/>
              <a:t>();</a:t>
            </a:r>
          </a:p>
          <a:p>
            <a:r>
              <a:rPr dirty="0" lang="en-US" smtClean="0"/>
              <a:t>  }</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extBox 4"/>
          <p:cNvSpPr txBox="1"/>
          <p:nvPr/>
        </p:nvSpPr>
        <p:spPr>
          <a:xfrm>
            <a:off x="692331" y="600891"/>
            <a:ext cx="5294283" cy="5577840"/>
          </a:xfrm>
          <a:prstGeom prst="rect"/>
          <a:noFill/>
        </p:spPr>
        <p:txBody>
          <a:bodyPr rtlCol="0" wrap="none">
            <a:spAutoFit/>
          </a:bodyPr>
          <a:p>
            <a:r>
              <a:rPr dirty="0" lang="en-US" smtClean="0"/>
              <a:t>void </a:t>
            </a:r>
            <a:r>
              <a:rPr dirty="0" lang="en-US" err="1" smtClean="0"/>
              <a:t>updateLcdDisplay</a:t>
            </a:r>
            <a:r>
              <a:rPr dirty="0" lang="en-US" smtClean="0"/>
              <a:t>() {</a:t>
            </a:r>
          </a:p>
          <a:p>
            <a:r>
              <a:rPr dirty="0" lang="en-US" smtClean="0"/>
              <a:t>  if (</a:t>
            </a:r>
            <a:r>
              <a:rPr dirty="0" lang="en-US" err="1" smtClean="0"/>
              <a:t>digitalRead</a:t>
            </a:r>
            <a:r>
              <a:rPr dirty="0" lang="en-US" smtClean="0"/>
              <a:t>(</a:t>
            </a:r>
            <a:r>
              <a:rPr dirty="0" lang="en-US" err="1" smtClean="0"/>
              <a:t>SmokeDetectorPin</a:t>
            </a:r>
            <a:r>
              <a:rPr dirty="0" lang="en-US" smtClean="0"/>
              <a:t>) == HIGH) {</a:t>
            </a:r>
          </a:p>
          <a:p>
            <a:r>
              <a:rPr dirty="0" lang="en-US" smtClean="0"/>
              <a:t>    </a:t>
            </a:r>
            <a:r>
              <a:rPr dirty="0" lang="en-US" err="1" smtClean="0"/>
              <a:t>displayMessage</a:t>
            </a:r>
            <a:r>
              <a:rPr dirty="0" lang="en-US" smtClean="0"/>
              <a:t>("   WARNING!   ", " Smoke Detected ");</a:t>
            </a:r>
          </a:p>
          <a:p>
            <a:r>
              <a:rPr dirty="0" lang="en-US" smtClean="0"/>
              <a:t>    </a:t>
            </a:r>
            <a:r>
              <a:rPr dirty="0" lang="en-US" err="1" smtClean="0"/>
              <a:t>digitalWrite</a:t>
            </a:r>
            <a:r>
              <a:rPr dirty="0" lang="en-US" smtClean="0"/>
              <a:t>(</a:t>
            </a:r>
            <a:r>
              <a:rPr dirty="0" lang="en-US" err="1" smtClean="0"/>
              <a:t>BuzzerPin</a:t>
            </a:r>
            <a:r>
              <a:rPr dirty="0" lang="en-US" smtClean="0"/>
              <a:t>, HIGH);  // Turn on the buzzer</a:t>
            </a:r>
          </a:p>
          <a:p>
            <a:r>
              <a:rPr dirty="0" lang="en-US" smtClean="0"/>
              <a:t>  } else {</a:t>
            </a:r>
          </a:p>
          <a:p>
            <a:r>
              <a:rPr dirty="0" lang="en-US" smtClean="0"/>
              <a:t>    </a:t>
            </a:r>
            <a:r>
              <a:rPr dirty="0" lang="en-US" err="1" smtClean="0"/>
              <a:t>displayMessage</a:t>
            </a:r>
            <a:r>
              <a:rPr dirty="0" lang="en-US" smtClean="0"/>
              <a:t>("    WELCOME!    ", "Slot Left: " + String(Slot));</a:t>
            </a:r>
          </a:p>
          <a:p>
            <a:r>
              <a:rPr dirty="0" lang="en-US" smtClean="0"/>
              <a:t>    </a:t>
            </a:r>
            <a:r>
              <a:rPr dirty="0" lang="en-US" err="1" smtClean="0"/>
              <a:t>digitalWrite</a:t>
            </a:r>
            <a:r>
              <a:rPr dirty="0" lang="en-US" smtClean="0"/>
              <a:t>(</a:t>
            </a:r>
            <a:r>
              <a:rPr dirty="0" lang="en-US" err="1" smtClean="0"/>
              <a:t>BuzzerPin</a:t>
            </a:r>
            <a:r>
              <a:rPr dirty="0" lang="en-US" smtClean="0"/>
              <a:t>, LOW);   // Turn off the buzzer</a:t>
            </a:r>
          </a:p>
          <a:p>
            <a:r>
              <a:rPr dirty="0" lang="en-US" smtClean="0"/>
              <a:t>  }</a:t>
            </a:r>
          </a:p>
          <a:p>
            <a:r>
              <a:rPr dirty="0" lang="en-US" smtClean="0"/>
              <a:t>}</a:t>
            </a:r>
          </a:p>
          <a:p>
            <a:r>
              <a:rPr dirty="0" lang="en-US" smtClean="0"/>
              <a:t>void </a:t>
            </a:r>
            <a:r>
              <a:rPr dirty="0" lang="en-US" err="1" smtClean="0"/>
              <a:t>displayMessage</a:t>
            </a:r>
            <a:r>
              <a:rPr dirty="0" lang="en-US" smtClean="0"/>
              <a:t>(const char *line1, const String &amp;line2) {</a:t>
            </a:r>
          </a:p>
          <a:p>
            <a:r>
              <a:rPr dirty="0" lang="en-US" smtClean="0"/>
              <a:t>  </a:t>
            </a:r>
            <a:r>
              <a:rPr dirty="0" lang="en-US" err="1" smtClean="0"/>
              <a:t>lcd.clear</a:t>
            </a:r>
            <a:r>
              <a:rPr dirty="0" lang="en-US" smtClean="0"/>
              <a:t>();</a:t>
            </a:r>
          </a:p>
          <a:p>
            <a:r>
              <a:rPr dirty="0" lang="en-US" smtClean="0"/>
              <a:t>  </a:t>
            </a:r>
            <a:r>
              <a:rPr dirty="0" lang="en-US" err="1" smtClean="0"/>
              <a:t>lcd.setCursor</a:t>
            </a:r>
            <a:r>
              <a:rPr dirty="0" lang="en-US" smtClean="0"/>
              <a:t>(0, 0);</a:t>
            </a:r>
          </a:p>
          <a:p>
            <a:r>
              <a:rPr dirty="0" lang="en-US" smtClean="0"/>
              <a:t>  </a:t>
            </a:r>
            <a:r>
              <a:rPr dirty="0" lang="en-US" err="1" smtClean="0"/>
              <a:t>lcd.print</a:t>
            </a:r>
            <a:r>
              <a:rPr dirty="0" lang="en-US" smtClean="0"/>
              <a:t>(line1);</a:t>
            </a:r>
          </a:p>
          <a:p>
            <a:r>
              <a:rPr dirty="0" lang="en-US" smtClean="0"/>
              <a:t>  </a:t>
            </a:r>
            <a:r>
              <a:rPr dirty="0" lang="en-US" err="1" smtClean="0"/>
              <a:t>lcd.setCursor</a:t>
            </a:r>
            <a:r>
              <a:rPr dirty="0" lang="en-US" smtClean="0"/>
              <a:t>(0, 1);</a:t>
            </a:r>
          </a:p>
          <a:p>
            <a:r>
              <a:rPr dirty="0" lang="en-US" smtClean="0"/>
              <a:t>  </a:t>
            </a:r>
            <a:r>
              <a:rPr dirty="0" lang="en-US" err="1" smtClean="0"/>
              <a:t>lcd.print</a:t>
            </a:r>
            <a:r>
              <a:rPr dirty="0" lang="en-US" smtClean="0"/>
              <a:t>(line2);</a:t>
            </a:r>
          </a:p>
          <a:p>
            <a:r>
              <a:rPr dirty="0" lang="en-US" smtClean="0"/>
              <a:t>}</a:t>
            </a:r>
          </a:p>
          <a:p>
            <a:endParaRPr dirty="0" lang="en-US" smtClean="0"/>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ctrTitle"/>
          </p:nvPr>
        </p:nvSpPr>
        <p:spPr>
          <a:xfrm>
            <a:off x="391885" y="82777"/>
            <a:ext cx="9144000" cy="896937"/>
          </a:xfrm>
        </p:spPr>
        <p:txBody>
          <a:bodyPr>
            <a:normAutofit/>
          </a:bodyPr>
          <a:p>
            <a:pPr algn="l"/>
            <a:r>
              <a:rPr b="1" dirty="0" sz="2400" lang="en-IN" smtClean="0">
                <a:latin typeface="Calibri" pitchFamily="34" charset="0"/>
                <a:cs typeface="Calibri" pitchFamily="34" charset="0"/>
              </a:rPr>
              <a:t>CONCLUSION:</a:t>
            </a:r>
            <a:endParaRPr b="1" dirty="0" sz="2400" lang="en-IN">
              <a:latin typeface="Calibri" pitchFamily="34" charset="0"/>
              <a:cs typeface="Calibri" pitchFamily="34" charset="0"/>
            </a:endParaRPr>
          </a:p>
        </p:txBody>
      </p:sp>
      <p:sp>
        <p:nvSpPr>
          <p:cNvPr id="1048601" name="Subtitle 2"/>
          <p:cNvSpPr>
            <a:spLocks noGrp="1"/>
          </p:cNvSpPr>
          <p:nvPr>
            <p:ph type="subTitle" idx="1"/>
          </p:nvPr>
        </p:nvSpPr>
        <p:spPr>
          <a:xfrm>
            <a:off x="966811" y="1203649"/>
            <a:ext cx="9682843" cy="6724261"/>
          </a:xfrm>
        </p:spPr>
        <p:txBody>
          <a:bodyPr>
            <a:noAutofit/>
          </a:bodyPr>
          <a:p>
            <a:pPr algn="just">
              <a:lnSpc>
                <a:spcPct val="107000"/>
              </a:lnSpc>
              <a:spcAft>
                <a:spcPts val="800"/>
              </a:spcAft>
            </a:pPr>
            <a:r>
              <a:rPr dirty="0" lang="en-US" smtClean="0"/>
              <a:t>The smart parking project has demonstrated the potential to revolutionize urban mobility and enhance the overall parking experience for both drivers and city authorities. Through the deployment of advanced technologies, data analytics, and improved infrastructure, this project aims to address various challenges associated with parking in urban areas</a:t>
            </a:r>
            <a:r>
              <a:rPr dirty="0" kern="0" lang="en-IN" spc="-10" smtClean="0">
                <a:solidFill>
                  <a:srgbClr val="000000"/>
                </a:solidFill>
                <a:effectLst/>
                <a:ea typeface="Times New Roman" panose="02020603050405020304" pitchFamily="18" charset="0"/>
                <a:cs typeface="Times New Roman" panose="02020603050405020304" pitchFamily="18" charset="0"/>
              </a:rPr>
              <a:t>.</a:t>
            </a:r>
            <a:r>
              <a:rPr dirty="0" lang="en-US" smtClean="0"/>
              <a:t>The success of this project underscores the potential for further innovation in the realm of smart cities and transportation. As technology continues to evolve, smart parking solutions will play an increasingly vital role in creating more sustainable, efficient, and user-friendly urban environments.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1"/>
          <p:cNvSpPr>
            <a:spLocks noGrp="1"/>
          </p:cNvSpPr>
          <p:nvPr>
            <p:ph type="title"/>
          </p:nvPr>
        </p:nvSpPr>
        <p:spPr/>
        <p:txBody>
          <a:bodyPr/>
          <a:p>
            <a:endParaRPr lang="en-US"/>
          </a:p>
        </p:txBody>
      </p:sp>
      <p:sp>
        <p:nvSpPr>
          <p:cNvPr id="1048608" name="Content Placeholder 2"/>
          <p:cNvSpPr>
            <a:spLocks noGrp="1"/>
          </p:cNvSpPr>
          <p:nvPr>
            <p:ph idx="1"/>
          </p:nvPr>
        </p:nvSpPr>
        <p:spPr/>
        <p:txBody>
          <a:bodyPr/>
          <a:p>
            <a:pPr indent="0" marL="0">
              <a:buNone/>
            </a:pPr>
            <a:r>
              <a:rPr b="1" dirty="0" lang="en-IN"/>
              <a:t>                 </a:t>
            </a:r>
          </a:p>
          <a:p>
            <a:pPr indent="0" marL="0">
              <a:buNone/>
            </a:pPr>
            <a:endParaRPr b="1" dirty="0" lang="en-IN"/>
          </a:p>
          <a:p>
            <a:pPr indent="0" marL="0">
              <a:buNone/>
            </a:pPr>
            <a:endParaRPr b="1" dirty="0" lang="en-IN"/>
          </a:p>
          <a:p>
            <a:pPr indent="0" marL="0">
              <a:buNone/>
            </a:pPr>
            <a:r>
              <a:rPr b="1" dirty="0" lang="en-IN"/>
              <a:t>                                                 THANK YOU </a:t>
            </a:r>
            <a:endParaRPr b="1"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2201117TI</dc:creator>
  <dcterms:created xsi:type="dcterms:W3CDTF">2023-10-25T06:21:33Z</dcterms:created>
  <dcterms:modified xsi:type="dcterms:W3CDTF">2023-10-25T06:21:33Z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529467a5a0514af681115a7844b9098a</vt:lpwstr>
  </property>
</Properties>
</file>