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8" r:id="rId2"/>
    <p:sldId id="263" r:id="rId3"/>
    <p:sldId id="271" r:id="rId4"/>
    <p:sldId id="268" r:id="rId5"/>
    <p:sldId id="269" r:id="rId6"/>
    <p:sldId id="270"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autoAdjust="0"/>
  </p:normalViewPr>
  <p:slideViewPr>
    <p:cSldViewPr snapToGrid="0">
      <p:cViewPr varScale="1">
        <p:scale>
          <a:sx n="63" d="100"/>
          <a:sy n="63" d="100"/>
        </p:scale>
        <p:origin x="764" y="32"/>
      </p:cViewPr>
      <p:guideLst>
        <p:guide orient="horz" pos="2160"/>
        <p:guide pos="3840"/>
      </p:guideLst>
    </p:cSldViewPr>
  </p:slideViewPr>
  <p:outlineViewPr>
    <p:cViewPr>
      <p:scale>
        <a:sx n="33" d="100"/>
        <a:sy n="33" d="100"/>
      </p:scale>
      <p:origin x="0" y="46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391887" y="2357146"/>
            <a:ext cx="10735292" cy="400110"/>
          </a:xfrm>
          <a:prstGeom prst="rect">
            <a:avLst/>
          </a:prstGeom>
          <a:noFill/>
        </p:spPr>
        <p:txBody>
          <a:bodyPr wrap="square" rtlCol="0">
            <a:spAutoFit/>
          </a:bodyPr>
          <a:lstStyle/>
          <a:p>
            <a:pPr algn="ctr"/>
            <a:r>
              <a:rPr lang="en-IN" sz="2000" b="1" dirty="0">
                <a:latin typeface="Bell MT" panose="02020503060305020303" pitchFamily="18" charset="0"/>
              </a:rPr>
              <a:t>                            </a:t>
            </a:r>
            <a:r>
              <a:rPr lang="en-IN" sz="2000" b="1" dirty="0">
                <a:latin typeface="Times New Roman" pitchFamily="18" charset="0"/>
                <a:cs typeface="Times New Roman" pitchFamily="18" charset="0"/>
              </a:rPr>
              <a:t>DEPARTMENT OF ARTIFICIAL INTELLIGENCE AND DATA SCIENCE</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2862322"/>
          </a:xfrm>
          <a:prstGeom prst="rect">
            <a:avLst/>
          </a:prstGeom>
          <a:noFill/>
        </p:spPr>
        <p:txBody>
          <a:bodyPr wrap="square" rtlCol="0">
            <a:spAutoFit/>
          </a:bodyPr>
          <a:lstStyle/>
          <a:p>
            <a:r>
              <a:rPr lang="en-IN" sz="2000" b="1" dirty="0">
                <a:latin typeface="Times New Roman" pitchFamily="18" charset="0"/>
                <a:cs typeface="Times New Roman" pitchFamily="18" charset="0"/>
              </a:rPr>
              <a:t>Project name :  </a:t>
            </a:r>
            <a:r>
              <a:rPr lang="en-IN" sz="2000" b="1" i="1" dirty="0">
                <a:latin typeface="Times New Roman" pitchFamily="18" charset="0"/>
                <a:cs typeface="Times New Roman" pitchFamily="18" charset="0"/>
              </a:rPr>
              <a:t>Smart Parking</a:t>
            </a:r>
          </a:p>
          <a:p>
            <a:r>
              <a:rPr lang="en-IN" sz="2000" b="1" dirty="0">
                <a:latin typeface="Times New Roman" pitchFamily="18" charset="0"/>
                <a:cs typeface="Times New Roman" pitchFamily="18" charset="0"/>
              </a:rPr>
              <a:t>Team name    :  </a:t>
            </a:r>
            <a:r>
              <a:rPr lang="en-US" sz="2000" b="1" dirty="0">
                <a:solidFill>
                  <a:schemeClr val="dk1"/>
                </a:solidFill>
                <a:latin typeface="Bell MT"/>
                <a:ea typeface="Bell MT"/>
                <a:cs typeface="Bell MT"/>
                <a:sym typeface="Bell MT"/>
              </a:rPr>
              <a:t>Proj_224789_Team_2</a:t>
            </a:r>
          </a:p>
          <a:p>
            <a:endParaRPr lang="en-IN" sz="2000" dirty="0">
              <a:latin typeface="Bell MT" panose="02020503060305020303" pitchFamily="18" charset="0"/>
            </a:endParaRPr>
          </a:p>
          <a:p>
            <a:r>
              <a:rPr lang="en-IN" sz="2000" b="1" dirty="0">
                <a:latin typeface="Times New Roman" pitchFamily="18" charset="0"/>
                <a:cs typeface="Times New Roman" pitchFamily="18" charset="0"/>
              </a:rPr>
              <a:t>Team members :</a:t>
            </a:r>
          </a:p>
          <a:p>
            <a:pPr marL="0" marR="0" lvl="0" indent="0" rtl="0">
              <a:spcBef>
                <a:spcPts val="0"/>
              </a:spcBef>
              <a:spcAft>
                <a:spcPts val="0"/>
              </a:spcAft>
              <a:buNone/>
            </a:pPr>
            <a:r>
              <a:rPr lang="en-US" sz="2000" b="1" dirty="0">
                <a:latin typeface="Times New Roman" pitchFamily="18" charset="0"/>
                <a:cs typeface="Times New Roman" pitchFamily="18" charset="0"/>
              </a:rPr>
              <a:t>		</a:t>
            </a:r>
            <a:r>
              <a:rPr lang="en-US" sz="2000" i="1" dirty="0">
                <a:solidFill>
                  <a:schemeClr val="dk1"/>
                </a:solidFill>
                <a:latin typeface="Times New Roman" panose="02020603050405020304" pitchFamily="18" charset="0"/>
                <a:ea typeface="Bell MT"/>
                <a:cs typeface="Times New Roman" panose="02020603050405020304" pitchFamily="18" charset="0"/>
                <a:sym typeface="Bell MT"/>
              </a:rPr>
              <a:t>HARSHITHA SHIVANI T(113321243014)</a:t>
            </a:r>
            <a:br>
              <a:rPr lang="en-US" sz="2000" i="1" dirty="0">
                <a:solidFill>
                  <a:schemeClr val="dk1"/>
                </a:solidFill>
                <a:latin typeface="Times New Roman" panose="02020603050405020304" pitchFamily="18" charset="0"/>
                <a:ea typeface="Bell MT"/>
                <a:cs typeface="Times New Roman" panose="02020603050405020304" pitchFamily="18" charset="0"/>
                <a:sym typeface="Bell MT"/>
              </a:rPr>
            </a:br>
            <a:r>
              <a:rPr lang="en-US" sz="2000" i="1" dirty="0">
                <a:solidFill>
                  <a:schemeClr val="dk1"/>
                </a:solidFill>
                <a:latin typeface="Times New Roman" panose="02020603050405020304" pitchFamily="18" charset="0"/>
                <a:ea typeface="Bell MT"/>
                <a:cs typeface="Times New Roman" panose="02020603050405020304" pitchFamily="18" charset="0"/>
                <a:sym typeface="Bell MT"/>
              </a:rPr>
              <a:t>	              ITHA VAISHNAVI SANJUKTHA(113321243015)</a:t>
            </a:r>
            <a:br>
              <a:rPr lang="en-US" sz="2000" i="1" dirty="0">
                <a:solidFill>
                  <a:schemeClr val="dk1"/>
                </a:solidFill>
                <a:latin typeface="Times New Roman" panose="02020603050405020304" pitchFamily="18" charset="0"/>
                <a:ea typeface="Bell MT"/>
                <a:cs typeface="Times New Roman" panose="02020603050405020304" pitchFamily="18" charset="0"/>
                <a:sym typeface="Bell MT"/>
              </a:rPr>
            </a:br>
            <a:r>
              <a:rPr lang="en-US" sz="2000" i="1" dirty="0">
                <a:solidFill>
                  <a:schemeClr val="dk1"/>
                </a:solidFill>
                <a:latin typeface="Times New Roman" panose="02020603050405020304" pitchFamily="18" charset="0"/>
                <a:ea typeface="Bell MT"/>
                <a:cs typeface="Times New Roman" panose="02020603050405020304" pitchFamily="18" charset="0"/>
                <a:sym typeface="Bell MT"/>
              </a:rPr>
              <a:t>	             JEROMEY A(113321243016)</a:t>
            </a:r>
          </a:p>
          <a:p>
            <a:pPr marL="0" marR="0" lvl="0" indent="0" rtl="0">
              <a:spcBef>
                <a:spcPts val="0"/>
              </a:spcBef>
              <a:spcAft>
                <a:spcPts val="0"/>
              </a:spcAft>
              <a:buNone/>
            </a:pPr>
            <a:r>
              <a:rPr lang="en-US" sz="2000" i="1" dirty="0">
                <a:solidFill>
                  <a:schemeClr val="dk1"/>
                </a:solidFill>
                <a:latin typeface="Times New Roman" panose="02020603050405020304" pitchFamily="18" charset="0"/>
                <a:ea typeface="Bell MT"/>
                <a:cs typeface="Times New Roman" panose="02020603050405020304" pitchFamily="18" charset="0"/>
                <a:sym typeface="Bell MT"/>
              </a:rPr>
              <a:t>                           KAMIREDDY BHAVANI(113321243017)</a:t>
            </a:r>
          </a:p>
          <a:p>
            <a:pPr marL="0" marR="0" lvl="0" indent="0" rtl="0">
              <a:spcBef>
                <a:spcPts val="0"/>
              </a:spcBef>
              <a:spcAft>
                <a:spcPts val="0"/>
              </a:spcAft>
              <a:buNone/>
            </a:pPr>
            <a:r>
              <a:rPr lang="en-US" sz="2000" i="1" dirty="0">
                <a:solidFill>
                  <a:schemeClr val="dk1"/>
                </a:solidFill>
                <a:latin typeface="Times New Roman" panose="02020603050405020304" pitchFamily="18" charset="0"/>
                <a:ea typeface="Bell MT"/>
                <a:cs typeface="Times New Roman" panose="02020603050405020304" pitchFamily="18" charset="0"/>
                <a:sym typeface="Bell MT"/>
              </a:rPr>
              <a:t>	            RAVURU VARSHITHA REDDY(113321243041)</a:t>
            </a:r>
            <a:endParaRPr lang="en-IN" sz="2000" i="1" dirty="0">
              <a:latin typeface="Times New Roman" panose="02020603050405020304"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a16="http://schemas.microsoft.com/office/drawing/2014/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07416" y="190005"/>
            <a:ext cx="10986018" cy="1050050"/>
          </a:xfrm>
        </p:spPr>
        <p:txBody>
          <a:bodyPr>
            <a:normAutofit/>
          </a:bodyPr>
          <a:lstStyle/>
          <a:p>
            <a:pPr algn="l"/>
            <a:r>
              <a:rPr lang="en-IN" sz="2400" b="1" dirty="0">
                <a:latin typeface="Times New Roman" pitchFamily="18" charset="0"/>
                <a:cs typeface="Times New Roman" pitchFamily="18" charset="0"/>
              </a:rPr>
              <a:t>PROJECT DESCRIPTION:</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07416" y="1526829"/>
            <a:ext cx="11153968" cy="5141166"/>
          </a:xfrm>
        </p:spPr>
        <p:txBody>
          <a:bodyPr>
            <a:normAutofit fontScale="92500" lnSpcReduction="10000"/>
          </a:bodyPr>
          <a:lstStyle/>
          <a:p>
            <a:pPr marL="342900" indent="-342900" algn="l">
              <a:lnSpc>
                <a:spcPct val="107000"/>
              </a:lnSpc>
              <a:spcAft>
                <a:spcPts val="800"/>
              </a:spcAf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*Hardware Components:*   - *Sensors:* Use sensors like ultrasonic, magnetic, or infrared sensors to detect the presence of vehicles in parking spaces.   - *Microcontrollers:* Common choices include Arduino, Raspberry Pi, or specialized IoT development boards like ESP8266 or ESP32.   - *Communication Modules:* Utilize Wi-Fi, LoRa, NB-IoT, or cellular modules to transmit data from sensors to the cloud.</a:t>
            </a:r>
          </a:p>
          <a:p>
            <a:pPr marL="342900" indent="-342900" algn="l">
              <a:lnSpc>
                <a:spcPct val="107000"/>
              </a:lnSpc>
              <a:spcAft>
                <a:spcPts val="800"/>
              </a:spcAf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 *Cloud Platform:*   - Choose a cloud platform for data storage, processing, and remote access, such as Amazon Web Services (AWS), Microsoft Azure, Google Cloud Platform (GCP), or IBM Cloud. </a:t>
            </a:r>
          </a:p>
          <a:p>
            <a:pPr marL="342900" indent="-342900" algn="l">
              <a:lnSpc>
                <a:spcPct val="107000"/>
              </a:lnSpc>
              <a:spcAft>
                <a:spcPts val="800"/>
              </a:spcAf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*IoT Development Platforms:*   - Platforms like Arduino IoT, AWS IoT, Azure IoT, or Google Cloud IoT provide tools for managing devices, data, and applications.</a:t>
            </a:r>
          </a:p>
          <a:p>
            <a:pPr marL="342900" indent="-342900" algn="l">
              <a:lnSpc>
                <a:spcPct val="107000"/>
              </a:lnSpc>
              <a:spcAft>
                <a:spcPts val="800"/>
              </a:spcAf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 *Mobile App Development:*   - For user interaction and management of the smart parking system, you'll need to develop a mobile app for Android and iOS. You can use native app development (Java/Kotlin for Android, Swift for iOS) or cross-platform frameworks like Flutter or React Native.</a:t>
            </a:r>
          </a:p>
          <a:p>
            <a:pPr marL="342900" indent="-342900" algn="l">
              <a:lnSpc>
                <a:spcPct val="107000"/>
              </a:lnSpc>
              <a:spcAft>
                <a:spcPts val="800"/>
              </a:spcAf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 *Database:*   - Use a database to store information about parking space availability, user data, and historical records. Options include MySQL, PostgreSQL, or NoSQL databases like MongoDB.</a:t>
            </a:r>
          </a:p>
          <a:p>
            <a:pPr marL="342900" indent="-342900" algn="l">
              <a:lnSpc>
                <a:spcPct val="107000"/>
              </a:lnSpc>
              <a:spcAft>
                <a:spcPts val="800"/>
              </a:spcAf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 *Web Development:*   - Create a web-based interface for users to check parking space availability from a desktop or mobile browser. HTML, CSS, and JavaScript are essential technologies for web development.</a:t>
            </a: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07416" y="190005"/>
            <a:ext cx="10986018" cy="1050050"/>
          </a:xfrm>
        </p:spPr>
        <p:txBody>
          <a:bodyPr>
            <a:normAutofit/>
          </a:bodyPr>
          <a:lstStyle/>
          <a:p>
            <a:pPr algn="l"/>
            <a:r>
              <a:rPr lang="en-IN" sz="2400" b="1" dirty="0">
                <a:latin typeface="Times New Roman" pitchFamily="18" charset="0"/>
                <a:cs typeface="Times New Roman" pitchFamily="18" charset="0"/>
              </a:rPr>
              <a:t>PLATFORM REQUIRED:</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07416" y="1526829"/>
            <a:ext cx="11153968" cy="5141166"/>
          </a:xfrm>
        </p:spPr>
        <p:txBody>
          <a:bodyPr>
            <a:normAutofit fontScale="92500" lnSpcReduction="10000"/>
          </a:bodyPr>
          <a:lstStyle/>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1. *Hardware Components:*   - *Sensors:* Use sensors like ultrasonic, magnetic, or infrared sensors to detect the presence of vehicles in parking spaces.   - *Microcontrollers:* Common choices include Arduino, Raspberry Pi, or specialized IoT development boards like ESP8266 or ESP32.   - *Communication Modules:* Utilize Wi-Fi, LoRa, NB-IoT, or cellular modules to transmit data from sensors to the cloud.</a:t>
            </a: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 *Cloud Platform:*   - Choose a cloud platform for data storage, processing, and remote access, such as Amazon Web Services (AWS), Microsoft Azure, Google Cloud Platform (GCP), or IBM Cloud.</a:t>
            </a: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*IoT Development Platforms:*   - Platforms like Arduino IoT, AWS IoT, Azure IoT, or Google Cloud IoT provide tools for managing devices, data, and applications. </a:t>
            </a: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*Mobile App Development:*   - For user interaction and management of the smart parking system, you'll need to develop a mobile app for Android and iOS. You can use native app development (Java/Kotlin for Android, Swift for iOS) or cross-platform frameworks like Flutter or React Native.</a:t>
            </a: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*Database:*   - Use a database to store information about parking space availability, user data, and historical records. Options include MySQL, PostgreSQL, or NoSQL databases like MongoDB.</a:t>
            </a: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*Web Development:*   - Create a web-based interface for users to check parking space availability from a desktop or mobile browser. HTML, CSS, and JavaScript are essential technologies for web development.</a:t>
            </a:r>
          </a:p>
        </p:txBody>
      </p:sp>
    </p:spTree>
    <p:extLst>
      <p:ext uri="{BB962C8B-B14F-4D97-AF65-F5344CB8AC3E}">
        <p14:creationId xmlns:p14="http://schemas.microsoft.com/office/powerpoint/2010/main" val="235294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223E-D5A0-80B7-149A-BAD58323FCF1}"/>
              </a:ext>
            </a:extLst>
          </p:cNvPr>
          <p:cNvSpPr>
            <a:spLocks noGrp="1"/>
          </p:cNvSpPr>
          <p:nvPr>
            <p:ph type="title"/>
          </p:nvPr>
        </p:nvSpPr>
        <p:spPr>
          <a:xfrm>
            <a:off x="814449" y="365125"/>
            <a:ext cx="10515600" cy="763879"/>
          </a:xfrm>
        </p:spPr>
        <p:txBody>
          <a:bodyPr>
            <a:normAutofit/>
          </a:bodyPr>
          <a:lstStyle/>
          <a:p>
            <a:r>
              <a:rPr lang="en-US" sz="2400" b="1" dirty="0">
                <a:latin typeface="Times New Roman" pitchFamily="18" charset="0"/>
                <a:cs typeface="Times New Roman" pitchFamily="18" charset="0"/>
              </a:rPr>
              <a:t>WEB DEVELOPMENT TECHNOLOGIES:</a:t>
            </a:r>
            <a:endParaRPr lang="en-IN" sz="24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905CE6D9-4CED-FD3D-B5C6-B45246C653F9}"/>
              </a:ext>
            </a:extLst>
          </p:cNvPr>
          <p:cNvSpPr>
            <a:spLocks noGrp="1"/>
          </p:cNvSpPr>
          <p:nvPr>
            <p:ph idx="1"/>
          </p:nvPr>
        </p:nvSpPr>
        <p:spPr>
          <a:xfrm>
            <a:off x="350025" y="946124"/>
            <a:ext cx="11163795" cy="5728996"/>
          </a:xfrm>
        </p:spPr>
        <p:txBody>
          <a:bodyPr>
            <a:noAutofit/>
          </a:bodyPr>
          <a:lstStyle/>
          <a:p>
            <a:pPr>
              <a:lnSpc>
                <a:spcPct val="150000"/>
              </a:lnSpc>
            </a:pPr>
            <a:r>
              <a:rPr lang="en-US" sz="1600" dirty="0"/>
              <a:t>*HTML (Hypertext Markup Language):* HTML is fundamental for creating the structure and content of web pages. You'll use it to design the user interface for checking parking space availability.</a:t>
            </a:r>
          </a:p>
          <a:p>
            <a:pPr>
              <a:lnSpc>
                <a:spcPct val="150000"/>
              </a:lnSpc>
            </a:pPr>
            <a:r>
              <a:rPr lang="en-US" sz="1600" dirty="0"/>
              <a:t> *CSS (Cascading Style Sheets):* CSS is essential for styling your web pages, making them visually appealing and user-friendly.</a:t>
            </a:r>
          </a:p>
          <a:p>
            <a:pPr>
              <a:lnSpc>
                <a:spcPct val="150000"/>
              </a:lnSpc>
            </a:pPr>
            <a:r>
              <a:rPr lang="en-US" sz="1600" dirty="0"/>
              <a:t> *JavaScript:* JavaScript is the backbone of web interactivity. You can use it to create dynamic features on your smart parking website, such as real-time updates of parking space availability and interactive maps.</a:t>
            </a:r>
          </a:p>
          <a:p>
            <a:pPr>
              <a:lnSpc>
                <a:spcPct val="150000"/>
              </a:lnSpc>
            </a:pPr>
            <a:r>
              <a:rPr lang="en-US" sz="1600" dirty="0"/>
              <a:t> *Front-End Frameworks:* Consider using front-end frameworks like React, Angular, or Vue.js to build responsive and efficient web applications. These frameworks can streamline development and improve the user experience.</a:t>
            </a:r>
          </a:p>
          <a:p>
            <a:pPr>
              <a:lnSpc>
                <a:spcPct val="150000"/>
              </a:lnSpc>
            </a:pPr>
            <a:r>
              <a:rPr lang="en-US" sz="1600" dirty="0"/>
              <a:t> *Back-End Development:*   - *Server-Side Scripting:* Languages like Node.js, Python (Django or Flask), Ruby (Ruby on Rails), or PHP can be used for server-side scripting to handle requests, manage databases, and control IoT device communication.   - *Web Servers:* Use web servers like Apache, Nginx, or Microsoft Internet Information Services (IIS) to host your web application.</a:t>
            </a:r>
          </a:p>
          <a:p>
            <a:pPr>
              <a:lnSpc>
                <a:spcPct val="150000"/>
              </a:lnSpc>
            </a:pPr>
            <a:r>
              <a:rPr lang="en-US" sz="1600" dirty="0"/>
              <a:t> *RESTful APIs:* Create APIs to enable communication between the IoT devices and the web application. RESTful APIs allow for easy data exchange and can be implemented using technologies like Express.js for Node.js or Django REST framework for Python.</a:t>
            </a:r>
            <a:endParaRPr lang="en-IN" sz="1600" dirty="0"/>
          </a:p>
        </p:txBody>
      </p:sp>
    </p:spTree>
    <p:extLst>
      <p:ext uri="{BB962C8B-B14F-4D97-AF65-F5344CB8AC3E}">
        <p14:creationId xmlns:p14="http://schemas.microsoft.com/office/powerpoint/2010/main" val="213362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CB23-E7AC-2CF0-AF86-85AD871F0C31}"/>
              </a:ext>
            </a:extLst>
          </p:cNvPr>
          <p:cNvSpPr>
            <a:spLocks noGrp="1"/>
          </p:cNvSpPr>
          <p:nvPr>
            <p:ph idx="4294967295"/>
          </p:nvPr>
        </p:nvSpPr>
        <p:spPr>
          <a:xfrm>
            <a:off x="411479" y="920115"/>
            <a:ext cx="11338561" cy="5017770"/>
          </a:xfrm>
        </p:spPr>
        <p:txBody>
          <a:bodyPr>
            <a:normAutofit lnSpcReduction="10000"/>
          </a:bodyPr>
          <a:lstStyle/>
          <a:p>
            <a:pPr>
              <a:lnSpc>
                <a:spcPct val="150000"/>
              </a:lnSpc>
            </a:pPr>
            <a:r>
              <a:rPr lang="en-US" sz="1600" dirty="0"/>
              <a:t>*</a:t>
            </a:r>
            <a:r>
              <a:rPr lang="en-US" sz="1600" dirty="0" err="1"/>
              <a:t>WebSockets</a:t>
            </a:r>
            <a:r>
              <a:rPr lang="en-US" sz="1600" dirty="0"/>
              <a:t>:* Implement </a:t>
            </a:r>
            <a:r>
              <a:rPr lang="en-US" sz="1600" dirty="0" err="1"/>
              <a:t>WebSockets</a:t>
            </a:r>
            <a:r>
              <a:rPr lang="en-US" sz="1600" dirty="0"/>
              <a:t> for real-time communication between IoT devices and the web application. This is especially useful for updating parking space availability in real-time.</a:t>
            </a:r>
          </a:p>
          <a:p>
            <a:pPr>
              <a:lnSpc>
                <a:spcPct val="150000"/>
              </a:lnSpc>
            </a:pPr>
            <a:r>
              <a:rPr lang="en-US" sz="1600" dirty="0"/>
              <a:t> *Databases:* Use databases like MySQL, PostgreSQL, MongoDB, or Firebase Realtime Database to store and manage data related to parking space availability, user information, and historical records.</a:t>
            </a:r>
          </a:p>
          <a:p>
            <a:pPr>
              <a:lnSpc>
                <a:spcPct val="150000"/>
              </a:lnSpc>
            </a:pPr>
            <a:r>
              <a:rPr lang="en-US" sz="1600" dirty="0"/>
              <a:t> *Web Security:* Ensure the security of your web application by implementing best practices for authentication, authorization, and data encryption. Tools like SSL/TLS certificates and security frameworks can help protect user data and system integrity.</a:t>
            </a:r>
          </a:p>
          <a:p>
            <a:pPr>
              <a:lnSpc>
                <a:spcPct val="150000"/>
              </a:lnSpc>
            </a:pPr>
            <a:r>
              <a:rPr lang="en-US" sz="1600" dirty="0"/>
              <a:t> *Responsive Design:* Implement responsive web design techniques to ensure that your smart parking web application works well on various screen sizes, including mobile devices.</a:t>
            </a:r>
          </a:p>
          <a:p>
            <a:pPr>
              <a:lnSpc>
                <a:spcPct val="150000"/>
              </a:lnSpc>
            </a:pPr>
            <a:r>
              <a:rPr lang="en-US" sz="1600" dirty="0"/>
              <a:t>*Geolocation Services:* If your smart parking system includes maps or directions to parking spaces, you can integrate geolocation services through APIs like Google Maps.</a:t>
            </a:r>
          </a:p>
          <a:p>
            <a:pPr>
              <a:lnSpc>
                <a:spcPct val="150000"/>
              </a:lnSpc>
            </a:pPr>
            <a:r>
              <a:rPr lang="en-US" sz="1600" dirty="0"/>
              <a:t> *Content Delivery Networks (CDNs):* Use CDNs to improve the speed and reliability of content delivery, especially if your web application contains images, videos, or large files.</a:t>
            </a:r>
            <a:endParaRPr lang="en-IN" sz="1600" dirty="0"/>
          </a:p>
        </p:txBody>
      </p:sp>
    </p:spTree>
    <p:extLst>
      <p:ext uri="{BB962C8B-B14F-4D97-AF65-F5344CB8AC3E}">
        <p14:creationId xmlns:p14="http://schemas.microsoft.com/office/powerpoint/2010/main" val="288101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CCAC-33B5-60EA-C86A-496895EBB64E}"/>
              </a:ext>
            </a:extLst>
          </p:cNvPr>
          <p:cNvSpPr>
            <a:spLocks noGrp="1"/>
          </p:cNvSpPr>
          <p:nvPr>
            <p:ph type="title"/>
          </p:nvPr>
        </p:nvSpPr>
        <p:spPr>
          <a:xfrm>
            <a:off x="95003" y="1"/>
            <a:ext cx="11258797" cy="1330035"/>
          </a:xfrm>
        </p:spPr>
        <p:txBody>
          <a:bodyPr>
            <a:normAutofit/>
          </a:bodyPr>
          <a:lstStyle/>
          <a:p>
            <a:r>
              <a:rPr lang="en-US" sz="2400" b="1" dirty="0">
                <a:latin typeface="Times New Roman" pitchFamily="18" charset="0"/>
                <a:cs typeface="Times New Roman" pitchFamily="18" charset="0"/>
              </a:rPr>
              <a:t>CONCLUSION:</a:t>
            </a:r>
            <a:endParaRPr lang="en-IN" sz="24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CEFD1D5-2AC3-A62C-278B-635572F19480}"/>
              </a:ext>
            </a:extLst>
          </p:cNvPr>
          <p:cNvSpPr>
            <a:spLocks noGrp="1"/>
          </p:cNvSpPr>
          <p:nvPr>
            <p:ph idx="1"/>
          </p:nvPr>
        </p:nvSpPr>
        <p:spPr>
          <a:xfrm>
            <a:off x="372093" y="1237706"/>
            <a:ext cx="11447813" cy="3985804"/>
          </a:xfrm>
        </p:spPr>
        <p:txBody>
          <a:bodyPr>
            <a:normAutofit/>
          </a:bodyPr>
          <a:lstStyle/>
          <a:p>
            <a:pPr marL="0" indent="0">
              <a:buNone/>
            </a:pPr>
            <a:r>
              <a:rPr lang="en-US" sz="1800" b="0" i="0" dirty="0">
                <a:solidFill>
                  <a:srgbClr val="374151"/>
                </a:solidFill>
                <a:effectLst/>
                <a:latin typeface="Times New Roman" pitchFamily="18" charset="0"/>
                <a:cs typeface="Times New Roman" pitchFamily="18" charset="0"/>
              </a:rPr>
              <a:t>the Smart Parking System using IoT represents a transformative solution to the persistent challenges of parking congestion in urban areas. By integrating IoT technology, real-time data collection, and user-friendly interfaces, this project offers a holistic approach to parking management. It streamlines the parking experience for users, provides valuable insights for operators, and contributes to more sustainable and efficient urban mobility. The benefits of reduced traffic congestion, enhanced user experience, increased revenue, data-driven decision-making, and environmental sustainability underscore the importance and impact of this innovative system. As cities continue to grow and evolve, the Smart Parking System using IoT stands as a promising example of how technology can be harnessed to address urban issues, improve quality of life, and move towards smarter and more sustainable urban environments. This project not only meets the current needs of our urban landscapes but also paves the way for more intelligent and efficient cities in the future.</a:t>
            </a:r>
          </a:p>
        </p:txBody>
      </p:sp>
    </p:spTree>
    <p:extLst>
      <p:ext uri="{BB962C8B-B14F-4D97-AF65-F5344CB8AC3E}">
        <p14:creationId xmlns:p14="http://schemas.microsoft.com/office/powerpoint/2010/main" val="236621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AE8AD-AD40-D398-3C56-EC063D48E114}"/>
              </a:ext>
            </a:extLst>
          </p:cNvPr>
          <p:cNvSpPr>
            <a:spLocks noGrp="1"/>
          </p:cNvSpPr>
          <p:nvPr>
            <p:ph idx="4294967295"/>
          </p:nvPr>
        </p:nvSpPr>
        <p:spPr>
          <a:xfrm>
            <a:off x="0" y="1508166"/>
            <a:ext cx="11994078" cy="4668797"/>
          </a:xfrm>
        </p:spPr>
        <p:txBody>
          <a:bodyPr/>
          <a:lstStyle/>
          <a:p>
            <a:pPr marL="0" indent="0">
              <a:buNone/>
            </a:pPr>
            <a:r>
              <a:rPr lang="en-IN" b="1" dirty="0"/>
              <a:t>                 </a:t>
            </a:r>
          </a:p>
          <a:p>
            <a:pPr marL="0" indent="0">
              <a:buNone/>
            </a:pPr>
            <a:endParaRPr lang="en-IN" b="1" dirty="0"/>
          </a:p>
          <a:p>
            <a:pPr marL="0" indent="0">
              <a:buNone/>
            </a:pPr>
            <a:endParaRPr lang="en-IN" b="1" dirty="0"/>
          </a:p>
          <a:p>
            <a:pPr marL="0" indent="0" algn="just">
              <a:buNone/>
            </a:pPr>
            <a:r>
              <a:rPr lang="en-IN" b="1" dirty="0"/>
              <a:t>                                                 </a:t>
            </a:r>
            <a:r>
              <a:rPr lang="en-IN" b="1" dirty="0">
                <a:latin typeface="Times New Roman" pitchFamily="18" charset="0"/>
                <a:cs typeface="Times New Roman" pitchFamily="18" charset="0"/>
              </a:rPr>
              <a:t>THANK YOU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307</TotalTime>
  <Words>1253</Words>
  <Application>Microsoft Office PowerPoint</Application>
  <PresentationFormat>Widescreen</PresentationFormat>
  <Paragraphs>41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PROJECT DESCRIPTION:</vt:lpstr>
      <vt:lpstr>PLATFORM REQUIRED:</vt:lpstr>
      <vt:lpstr>WEB DEVELOPMENT TECHNOLOGIES: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larasv</dc:creator>
  <cp:lastModifiedBy>larasv3012@gmail.com</cp:lastModifiedBy>
  <cp:revision>19</cp:revision>
  <dcterms:created xsi:type="dcterms:W3CDTF">2023-09-29T07:14:55Z</dcterms:created>
  <dcterms:modified xsi:type="dcterms:W3CDTF">2023-10-26T07:52:44Z</dcterms:modified>
</cp:coreProperties>
</file>