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CCF1B4-8D03-46F5-8017-4CE554E468BC}">
  <a:tblStyle styleId="{21CCF1B4-8D03-46F5-8017-4CE554E468BC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43" d="100"/>
          <a:sy n="14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679150"/>
            <a:ext cx="8520600" cy="1082700"/>
          </a:xfrm>
          <a:prstGeom prst="rect">
            <a:avLst/>
          </a:prstGeom>
          <a:solidFill>
            <a:schemeClr val="lt2"/>
          </a:solidFill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Team Correct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Tell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Our Users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IE" dirty="0" smtClean="0"/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 smtClean="0"/>
              <a:t>Social </a:t>
            </a:r>
            <a:r>
              <a:rPr lang="en" dirty="0"/>
              <a:t>media users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People who read </a:t>
            </a:r>
            <a:r>
              <a:rPr lang="en-IE" dirty="0" smtClean="0"/>
              <a:t>English</a:t>
            </a:r>
            <a:r>
              <a:rPr lang="en" dirty="0" smtClean="0"/>
              <a:t> </a:t>
            </a:r>
            <a:r>
              <a:rPr lang="en" dirty="0"/>
              <a:t>news 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Anxious about content behind a link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All age groups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Interested in the standard of current news stories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588300" cy="572700"/>
          </a:xfrm>
          <a:prstGeom prst="rect">
            <a:avLst/>
          </a:prstGeom>
          <a:solidFill>
            <a:schemeClr val="lt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Website Back-End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 smtClean="0"/>
              <a:t>URLs </a:t>
            </a:r>
            <a:r>
              <a:rPr lang="en" dirty="0"/>
              <a:t>are stored in DB and assigned with a scoring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Web scraping, Heading, image, 1st Paragraph, URL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Score cards</a:t>
            </a:r>
          </a:p>
          <a:p>
            <a:pPr marL="914400" lvl="0" indent="-228600">
              <a:spcBef>
                <a:spcPts val="0"/>
              </a:spcBef>
              <a:buAutoNum type="arabicPeriod"/>
            </a:pPr>
            <a:r>
              <a:rPr lang="en" dirty="0"/>
              <a:t>News Headings match with other reliable sources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" dirty="0"/>
              <a:t>Word Count, Grammar, Date, Author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" dirty="0"/>
              <a:t>Sub URLs</a:t>
            </a:r>
          </a:p>
          <a:p>
            <a:pPr marL="914400" lvl="0" indent="-228600">
              <a:spcBef>
                <a:spcPts val="0"/>
              </a:spcBef>
              <a:buAutoNum type="arabicPeriod"/>
            </a:pPr>
            <a:r>
              <a:rPr lang="en" dirty="0"/>
              <a:t>Adverts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68" name="Shape 68"/>
          <p:cNvGraphicFramePr/>
          <p:nvPr/>
        </p:nvGraphicFramePr>
        <p:xfrm>
          <a:off x="6899900" y="445012"/>
          <a:ext cx="1998550" cy="4366525"/>
        </p:xfrm>
        <a:graphic>
          <a:graphicData uri="http://schemas.openxmlformats.org/drawingml/2006/table">
            <a:tbl>
              <a:tblPr>
                <a:noFill/>
                <a:tableStyleId>{21CCF1B4-8D03-46F5-8017-4CE554E468BC}</a:tableStyleId>
              </a:tblPr>
              <a:tblGrid>
                <a:gridCol w="833850"/>
                <a:gridCol w="1164700"/>
              </a:tblGrid>
              <a:tr h="3425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666666"/>
                          </a:solidFill>
                        </a:rPr>
                        <a:t>Score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666666"/>
                          </a:solidFill>
                        </a:rPr>
                        <a:t>Type</a:t>
                      </a:r>
                    </a:p>
                  </a:txBody>
                  <a:tcPr marL="91425" marR="91425" marT="91425" marB="91425"/>
                </a:tc>
              </a:tr>
              <a:tr h="2421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Fake</a:t>
                      </a:r>
                    </a:p>
                  </a:txBody>
                  <a:tcPr marL="91425" marR="91425" marT="91425" marB="91425"/>
                </a:tc>
              </a:tr>
              <a:tr h="2630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Unreliable</a:t>
                      </a:r>
                    </a:p>
                  </a:txBody>
                  <a:tcPr marL="91425" marR="91425" marT="91425" marB="91425"/>
                </a:tc>
              </a:tr>
              <a:tr h="2733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Conspiracy</a:t>
                      </a:r>
                    </a:p>
                  </a:txBody>
                  <a:tcPr marL="91425" marR="91425" marT="91425" marB="91425"/>
                </a:tc>
              </a:tr>
              <a:tr h="2541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Satire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Hate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Bais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Junk</a:t>
                      </a:r>
                    </a:p>
                  </a:txBody>
                  <a:tcPr marL="91425" marR="91425" marT="91425" marB="91425"/>
                </a:tc>
              </a:tr>
              <a:tr h="2276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Political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Clickbait</a:t>
                      </a:r>
                    </a:p>
                  </a:txBody>
                  <a:tcPr marL="91425" marR="91425" marT="91425" marB="91425"/>
                </a:tc>
              </a:tr>
              <a:tr h="4044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Reliable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Websites Front-End 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 smtClean="0"/>
              <a:t>Search </a:t>
            </a:r>
            <a:r>
              <a:rPr lang="en" dirty="0"/>
              <a:t>box to find news headings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Navigation bar on news URLs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Shown content from sky News twitter/</a:t>
            </a:r>
            <a:r>
              <a:rPr lang="en" dirty="0" err="1"/>
              <a:t>FaceBook</a:t>
            </a:r>
            <a:endParaRPr lang="en" dirty="0"/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FAQs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Search box to identify URLs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Unrecognized URLs are rated by users with type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News share option, not trusted, error message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Display content by web scraping region and currency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5" name="Shape 75"/>
          <p:cNvSpPr txBox="1"/>
          <p:nvPr/>
        </p:nvSpPr>
        <p:spPr>
          <a:xfrm>
            <a:off x="5796050" y="1244250"/>
            <a:ext cx="3096600" cy="87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Way the news be displayed on the website on each page: Image, heading, first paragraph and URL</a:t>
            </a:r>
            <a:r>
              <a:rPr lang="en"/>
              <a:t>  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074" y="2143125"/>
            <a:ext cx="3096549" cy="25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Our Challenges 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Python, Django &amp; Bootstrap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Database memory 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Web Scraping (Beautiful Soup)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3" name="Shape 83" descr="Image result for sql postg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925" y="1196650"/>
            <a:ext cx="1193099" cy="132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Image result for pyth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925" y="1543674"/>
            <a:ext cx="1888649" cy="6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Related imag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5149" y="2525124"/>
            <a:ext cx="1888650" cy="957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Image result for bootstrap log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5850" y="3755975"/>
            <a:ext cx="29606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291800"/>
          </a:xfrm>
          <a:prstGeom prst="rect">
            <a:avLst/>
          </a:prstGeom>
          <a:solidFill>
            <a:schemeClr val="lt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 b="1"/>
          </a:p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Thank You!</a:t>
            </a:r>
          </a:p>
          <a:p>
            <a:pPr lvl="0" algn="l" rtl="0">
              <a:spcBef>
                <a:spcPts val="0"/>
              </a:spcBef>
              <a:buNone/>
            </a:pPr>
            <a:endParaRPr sz="3600" b="1"/>
          </a:p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Questions?</a:t>
            </a:r>
          </a:p>
          <a:p>
            <a:pPr lvl="0" algn="ctr" rtl="0">
              <a:spcBef>
                <a:spcPts val="0"/>
              </a:spcBef>
              <a:buNone/>
            </a:pPr>
            <a:endParaRPr b="1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Macintosh PowerPoint</Application>
  <PresentationFormat>On-screen Show (16:9)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simple-light-2</vt:lpstr>
      <vt:lpstr>Team Correct</vt:lpstr>
      <vt:lpstr>Our Users</vt:lpstr>
      <vt:lpstr>Website Back-End</vt:lpstr>
      <vt:lpstr>Websites Front-End </vt:lpstr>
      <vt:lpstr>Our Challenges </vt:lpstr>
      <vt:lpstr>   Thank You!  Questions?  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Correct</dc:title>
  <cp:lastModifiedBy>Michael Brennan</cp:lastModifiedBy>
  <cp:revision>1</cp:revision>
  <dcterms:modified xsi:type="dcterms:W3CDTF">2017-06-06T11:00:09Z</dcterms:modified>
</cp:coreProperties>
</file>