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IN" sz="2400" dirty="0"/>
              <a:t>NAME:JEROME KULANDHAI RAJ.J</a:t>
            </a:r>
            <a:endParaRPr lang="en-US" sz="2400" dirty="0">
              <a:cs typeface="Calibri"/>
            </a:endParaRPr>
          </a:p>
          <a:p>
            <a:r>
              <a:rPr lang="en-US" sz="2400" dirty="0"/>
              <a:t>DEPARTMENT: </a:t>
            </a:r>
            <a:r>
              <a:rPr lang="en-IN" sz="2400" dirty="0"/>
              <a:t>BCA</a:t>
            </a:r>
            <a:endParaRPr lang="en-US" sz="2400" dirty="0"/>
          </a:p>
          <a:p>
            <a:r>
              <a:rPr lang="en-US" sz="2400" dirty="0"/>
              <a:t>COLLEGE:</a:t>
            </a:r>
            <a:r>
              <a:rPr lang="en-IN" sz="2400" dirty="0"/>
              <a:t>ST.CHARLES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BE54-223F-B1B5-A027-AB004FD2CAD9}"/>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9A01881F-8AA3-59B1-F70A-F5ED848C5A43}"/>
              </a:ext>
            </a:extLst>
          </p:cNvPr>
          <p:cNvSpPr>
            <a:spLocks noGrp="1"/>
          </p:cNvSpPr>
          <p:nvPr>
            <p:ph type="body" idx="1"/>
          </p:nvPr>
        </p:nvSpPr>
        <p:spPr>
          <a:xfrm>
            <a:off x="2366682" y="1947881"/>
            <a:ext cx="10972800" cy="669813"/>
          </a:xfrm>
        </p:spPr>
        <p:txBody>
          <a:bodyPr/>
          <a:lstStyle/>
          <a:p>
            <a:r>
              <a:rPr lang="en-IN" dirty="0"/>
              <a:t>https://github.com/jeromraj19-sudo</a:t>
            </a:r>
            <a:endParaRPr lang="en-US" dirty="0"/>
          </a:p>
        </p:txBody>
      </p:sp>
    </p:spTree>
    <p:extLst>
      <p:ext uri="{BB962C8B-B14F-4D97-AF65-F5344CB8AC3E}">
        <p14:creationId xmlns:p14="http://schemas.microsoft.com/office/powerpoint/2010/main" val="221054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25</cp:revision>
  <dcterms:created xsi:type="dcterms:W3CDTF">2024-03-29T15:07:22Z</dcterms:created>
  <dcterms:modified xsi:type="dcterms:W3CDTF">2025-09-16T09:31:20Z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