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aleway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Raleway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RalewayMedium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RalewayMedium-italic.fntdata"/><Relationship Id="rId23" Type="http://schemas.openxmlformats.org/officeDocument/2006/relationships/slide" Target="slides/slide18.xml"/><Relationship Id="rId45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alewayMedium-boldItalic.fntdata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alewaySemiBold-bold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Raleway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a4116c5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a4116c5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a4116c5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5a4116c5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5a4116c5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5a4116c5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5a4116c5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5a4116c5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5a4116c5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5a4116c5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a4116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5a4116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5a4116c5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5a4116c5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5a4116c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5a4116c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a4116c5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5a4116c5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a4116c5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5a4116c5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5a4116c5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5a4116c5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a4116c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a4116c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a4116c5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5a4116c5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9d5fbf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9d5fbf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99d5fbf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99d5fbf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5a4116c5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5a4116c5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5a4116c5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5a4116c5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a4116c5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5a4116c5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5a4116c5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5a4116c5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a4116c5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5a4116c5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a4116c5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5a4116c5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5a4116c5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5a4116c5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JJmuseum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aleway SemiBold"/>
                <a:ea typeface="Raleway SemiBold"/>
                <a:cs typeface="Raleway SemiBold"/>
                <a:sym typeface="Raleway SemiBold"/>
              </a:rPr>
              <a:t>Generando nuevas experiencias…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345875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"/>
                <a:ea typeface="Raleway"/>
                <a:cs typeface="Raleway"/>
                <a:sym typeface="Raleway"/>
              </a:rPr>
              <a:t>Un pequeño “</a:t>
            </a:r>
            <a:r>
              <a:rPr i="1" lang="es-419">
                <a:latin typeface="Raleway"/>
                <a:ea typeface="Raleway"/>
                <a:cs typeface="Raleway"/>
                <a:sym typeface="Raleway"/>
              </a:rPr>
              <a:t>Easter Egg”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</a:t>
            </a: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Juegos</a:t>
            </a:r>
            <a:r>
              <a:rPr lang="es-419"/>
              <a:t>!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Se encontrará también en el mapa interactivo un punto, ficticio en la vida real, que desplegará una sección de juegos interactivos.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813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Perfecto, pero ¿Qué tipo de permisos existen dentro </a:t>
            </a:r>
            <a:r>
              <a:rPr i="1" lang="es-419">
                <a:latin typeface="Raleway Medium"/>
                <a:ea typeface="Raleway Medium"/>
                <a:cs typeface="Raleway Medium"/>
                <a:sym typeface="Raleway Medium"/>
              </a:rPr>
              <a:t>JJmuseum</a:t>
            </a: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?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Roles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Administrador: El usuario administrador podrá agregar, modificar, eliminar obras mediante un formulario.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Además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, en la sección agenda, podrá agregar, modificar, eliminar eventos especiales con relación al museo.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Cliente: El cliente solamente tendrá acceso a la lectura, interacción con el mapa interactivo, reacciones y reservas.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Elección del diseño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Interfaz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Cuando se habla de diseño de interfaz nos referimos al entorno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gráfico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en la que estarán las diferentes pantallas de nuestra aplicación, pasando por todos los ítems que le corresponden e identifican a la misma.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Por ello: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Estilo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40000" y="1173175"/>
            <a:ext cx="70389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Nosotros nos enfocamos en que principalmente la página sea apta para las personas que poseen una discapacidad. Estimulando cuidadosamente las gamas de colores, sonidos y la comunicación no verbal.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Nombre	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El nombre de esta página fue basado principalmente en la idea de dejar nuestra marca y de hacer referencia de lo que se trata el proyecto. Por esto mismo hemos decidido colocar las iniciales de los desarrolladores; Jazmín y Jerónimo; acompañado de la palabra museo traducida en inglés: “museum”.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Medium"/>
                <a:ea typeface="Raleway Medium"/>
                <a:cs typeface="Raleway Medium"/>
                <a:sym typeface="Raleway Medium"/>
              </a:rPr>
              <a:t>Tipografía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Nos decantamos por elegir la tipografía </a:t>
            </a:r>
            <a:r>
              <a:rPr i="1" lang="es-419" sz="1600">
                <a:latin typeface="Raleway"/>
                <a:ea typeface="Raleway"/>
                <a:cs typeface="Raleway"/>
                <a:sym typeface="Raleway"/>
              </a:rPr>
              <a:t>Raleway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debido a su fácil comprensión y además de que es una de las que más transmite la sensación de modernidad.</a:t>
            </a:r>
            <a:endParaRPr sz="1600"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50" y="2808150"/>
            <a:ext cx="5945824" cy="1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"/>
                <a:ea typeface="Raleway"/>
                <a:cs typeface="Raleway"/>
                <a:sym typeface="Raleway"/>
              </a:rPr>
              <a:t>Cromática</a:t>
            </a:r>
            <a:r>
              <a:rPr lang="es-419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Para la elección de la platea cromática hemos tenido en cuenta que no afecte a las personas con daltonismo, baja visión y/o epilepsia; además se tuvo presente los colores con los que normalmente se relaciona a los museos y/u obras.</a:t>
            </a:r>
            <a:endParaRPr sz="1700"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13" y="2967200"/>
            <a:ext cx="5401376" cy="19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2438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SemiBold"/>
                <a:ea typeface="Raleway SemiBold"/>
                <a:cs typeface="Raleway SemiBold"/>
                <a:sym typeface="Raleway SemiBold"/>
              </a:rPr>
              <a:t>Desarrollado por </a:t>
            </a:r>
            <a:r>
              <a:rPr i="1" lang="es-419">
                <a:latin typeface="Raleway SemiBold"/>
                <a:ea typeface="Raleway SemiBold"/>
                <a:cs typeface="Raleway SemiBold"/>
                <a:sym typeface="Raleway SemiBold"/>
              </a:rPr>
              <a:t>Jazmín Almendra</a:t>
            </a:r>
            <a:r>
              <a:rPr lang="es-419">
                <a:latin typeface="Raleway SemiBold"/>
                <a:ea typeface="Raleway SemiBold"/>
                <a:cs typeface="Raleway SemiBold"/>
                <a:sym typeface="Raleway SemiBold"/>
              </a:rPr>
              <a:t> y </a:t>
            </a:r>
            <a:r>
              <a:rPr i="1" lang="es-419">
                <a:latin typeface="Raleway SemiBold"/>
                <a:ea typeface="Raleway SemiBold"/>
                <a:cs typeface="Raleway SemiBold"/>
                <a:sym typeface="Raleway SemiBold"/>
              </a:rPr>
              <a:t>Jerónimo Huincamán</a:t>
            </a:r>
            <a:r>
              <a:rPr lang="es-419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"/>
                <a:ea typeface="Raleway"/>
                <a:cs typeface="Raleway"/>
                <a:sym typeface="Raleway"/>
              </a:rPr>
              <a:t>Iconos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Coincidimos en que los iconos sean modernos y sencillos.</a:t>
            </a:r>
            <a:endParaRPr sz="1700"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850" y="2321025"/>
            <a:ext cx="2655752" cy="22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Asesoramiento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primeros días nos pusimos de acuerdo como equipo sobre el diseño e ideas que se nos iban ocurriendo para colocarle a las pantallas. Se nos ocurrió hacer una entrevista a las maestras de la escuela especial n° 20, para que nos puedan orientar un poco de cómo se comunican las personas que poseen una discapacidad. Después de esa entrevista, se nos ocurrió contactarnos con </a:t>
            </a:r>
            <a:r>
              <a:rPr lang="es-419"/>
              <a:t>intérpretes, para colocar un video en señas sobre la información de la página. Otra idea fue la de las reacciones, para que sea más fácil y rápido.</a:t>
            </a:r>
            <a:r>
              <a:rPr lang="es-419"/>
              <a:t>,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¡Gracias por escucharnos!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Esperamos que les hayan gustado nuestras ideas, nos re gustó el concepto de este proyecto y  lo disfrutamos como equipo haberlo hecho.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Una pequeña </a:t>
            </a: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introducción</a:t>
            </a: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…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Nadie puede negar que vivimos en una era tecnológica y el campo artístico no es una excepción. Pero no todas las personas somos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partícipes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de esta revolución: personas con discapacidades en el habla, la vista, la audición y/o la motricidad son los principales eslabones que quedan fuera de ella. Por este motivo, y en el contexto de las olimpiadas de programación brindadas por el INET, presentamos “</a:t>
            </a:r>
            <a:r>
              <a:rPr i="1" lang="es-419" sz="1600">
                <a:latin typeface="Raleway"/>
                <a:ea typeface="Raleway"/>
                <a:cs typeface="Raleway"/>
                <a:sym typeface="Raleway"/>
              </a:rPr>
              <a:t>JJmuseum”.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Y se preguntarán ¿Qué es JJmuseum?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JJmuseum es una página web adaptada a todas las necesidades de accesibilidad de las personas con el principal objetivo de poder darles la oportunidad de disfrutar la visita virtual al museo.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892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aleway SemiBold"/>
                <a:ea typeface="Raleway SemiBold"/>
                <a:cs typeface="Raleway SemiBold"/>
                <a:sym typeface="Raleway SemiBold"/>
              </a:rPr>
              <a:t>Todo muy lindo pero…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¿Qué funcionalidades brinda esta página con respecto a otras?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JJmuseum es una página web que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brinda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un recorrido sobre las distintas salas de un museo y sus distintas obras brindando a todas las personas, especialmente a las que poseen algún tipo de discapacidad, una experiencia didáctica y entretenida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Desarrollemos: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Mapa interactivo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Es un plano que al seleccionar un área determinada te mostrará todas las obras pertenecientes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a su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ubicación física dentro del museo. Para que sea entendido por todas las personas a la hora de la selección se reproduce un sonido característico seguido del nombre del área. Una vez que se selecciona una obra, se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encontrará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información relevante sobre ella, en formato de imagen, texto y video, para que por lo tanto sea accesible para todos. 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Reacciones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Al ingresar dentro de esta misma se reproducirá un mensaje de agradecimiento y de invitación a dejar su opinión, seguido al mensaje se mostrarán tres tipos de emoticones (conforme, regular, decepcionado) para generar una retroalimentación.</a:t>
            </a:r>
            <a:r>
              <a:rPr b="1" lang="es-419" sz="1600">
                <a:latin typeface="Raleway"/>
                <a:ea typeface="Raleway"/>
                <a:cs typeface="Raleway"/>
                <a:sym typeface="Raleway"/>
              </a:rPr>
              <a:t>  </a:t>
            </a:r>
            <a:endParaRPr sz="17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25" y="3051700"/>
            <a:ext cx="3702799" cy="17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Turnero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Se podrá elegir mediante un calendario las fechas disponibles para reservar una visita guiada.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Además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 se podrá elegir el idioma que tendrá el guía responsable 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del recorrido</a:t>
            </a:r>
            <a:r>
              <a:rPr lang="es-419" sz="16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9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00" y="2707875"/>
            <a:ext cx="2985601" cy="207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E2A151"/>
      </a:dk1>
      <a:lt1>
        <a:srgbClr val="FFFFFF"/>
      </a:lt1>
      <a:dk2>
        <a:srgbClr val="D9D9D9"/>
      </a:dk2>
      <a:lt2>
        <a:srgbClr val="C0BBBB"/>
      </a:lt2>
      <a:accent1>
        <a:srgbClr val="E5CDB0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