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aleway" pitchFamily="2" charset="0"/>
      <p:regular r:id="rId25"/>
      <p:bold r:id="rId26"/>
      <p:italic r:id="rId27"/>
      <p:boldItalic r:id="rId28"/>
    </p:embeddedFont>
    <p:embeddedFont>
      <p:font typeface="Lato"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Raleway Medium" pitchFamily="2" charset="0"/>
      <p:regular r:id="rId37"/>
      <p:bold r:id="rId38"/>
      <p:italic r:id="rId39"/>
      <p:boldItalic r:id="rId40"/>
    </p:embeddedFont>
    <p:embeddedFont>
      <p:font typeface="Raleway SemiBold"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5a4116c5b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5a4116c5b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5a4116c5b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5a4116c5b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5a4116c5b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5a4116c5b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5a4116c5b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5a4116c5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5a4116c5b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5a4116c5b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5a4116c5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5a4116c5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5a4116c5b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5a4116c5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55a4116c5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55a4116c5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5a4116c5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5a4116c5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5a4116c5b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55a4116c5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55a4116c5b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55a4116c5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5a4116c5b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5a4116c5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55a4116c5b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55a4116c5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99d5fbfc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99d5fbfc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399d5fbfc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99d5fbfc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5a4116c5b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5a4116c5b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5a4116c5b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5a4116c5b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5a4116c5b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5a4116c5b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5a4116c5b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5a4116c5b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5a4116c5b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5a4116c5b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5a4116c5b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5a4116c5b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5a4116c5b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55a4116c5b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JJmuseum</a:t>
            </a:r>
            <a:endParaRPr b="1">
              <a:latin typeface="Raleway"/>
              <a:ea typeface="Raleway"/>
              <a:cs typeface="Raleway"/>
              <a:sym typeface="Raleway"/>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500">
                <a:latin typeface="Raleway SemiBold"/>
                <a:ea typeface="Raleway SemiBold"/>
                <a:cs typeface="Raleway SemiBold"/>
                <a:sym typeface="Raleway SemiBold"/>
              </a:rPr>
              <a:t>Generando nuevas experiencias…</a:t>
            </a:r>
            <a:endParaRPr sz="1500">
              <a:latin typeface="Raleway SemiBold"/>
              <a:ea typeface="Raleway SemiBold"/>
              <a:cs typeface="Raleway SemiBold"/>
              <a:sym typeface="Raleway Semi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345875" y="2114700"/>
            <a:ext cx="7038900" cy="9141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s-419">
                <a:latin typeface="Raleway"/>
                <a:ea typeface="Raleway"/>
                <a:cs typeface="Raleway"/>
                <a:sym typeface="Raleway"/>
              </a:rPr>
              <a:t>Un pequeño “</a:t>
            </a:r>
            <a:r>
              <a:rPr lang="es-419" i="1">
                <a:latin typeface="Raleway"/>
                <a:ea typeface="Raleway"/>
                <a:cs typeface="Raleway"/>
                <a:sym typeface="Raleway"/>
              </a:rPr>
              <a:t>Easter Egg”</a:t>
            </a:r>
            <a:endParaRPr i="1">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t>
            </a:r>
            <a:r>
              <a:rPr lang="es-419" b="1">
                <a:latin typeface="Raleway"/>
                <a:ea typeface="Raleway"/>
                <a:cs typeface="Raleway"/>
                <a:sym typeface="Raleway"/>
              </a:rPr>
              <a:t>Juegos</a:t>
            </a:r>
            <a:r>
              <a:rPr lang="es-419"/>
              <a:t>!</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Se encontrará también en el mapa interactivo un punto, ficticio en la vida real, que desplegará una sección de juegos interactivos. </a:t>
            </a:r>
            <a:endParaRPr sz="17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81375" y="211470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Raleway Medium"/>
                <a:ea typeface="Raleway Medium"/>
                <a:cs typeface="Raleway Medium"/>
                <a:sym typeface="Raleway Medium"/>
              </a:rPr>
              <a:t>Perfecto, pero ¿Qué tipo de permisos existen dentro </a:t>
            </a:r>
            <a:r>
              <a:rPr lang="es-419" i="1">
                <a:latin typeface="Raleway Medium"/>
                <a:ea typeface="Raleway Medium"/>
                <a:cs typeface="Raleway Medium"/>
                <a:sym typeface="Raleway Medium"/>
              </a:rPr>
              <a:t>JJmuseum</a:t>
            </a:r>
            <a:r>
              <a:rPr lang="es-419">
                <a:latin typeface="Raleway Medium"/>
                <a:ea typeface="Raleway Medium"/>
                <a:cs typeface="Raleway Medium"/>
                <a:sym typeface="Raleway Medium"/>
              </a:rPr>
              <a:t>?</a:t>
            </a:r>
            <a:endParaRPr>
              <a:latin typeface="Raleway Medium"/>
              <a:ea typeface="Raleway Medium"/>
              <a:cs typeface="Raleway Medium"/>
              <a:sym typeface="Raleway Medium"/>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Roles</a:t>
            </a:r>
            <a:endParaRPr b="1">
              <a:latin typeface="Raleway"/>
              <a:ea typeface="Raleway"/>
              <a:cs typeface="Raleway"/>
              <a:sym typeface="Raleway"/>
            </a:endParaRPr>
          </a:p>
        </p:txBody>
      </p:sp>
      <p:sp>
        <p:nvSpPr>
          <p:cNvPr id="205" name="Google Shape;205;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0" algn="just" rtl="0">
              <a:lnSpc>
                <a:spcPct val="150000"/>
              </a:lnSpc>
              <a:spcBef>
                <a:spcPts val="1200"/>
              </a:spcBef>
              <a:spcAft>
                <a:spcPts val="0"/>
              </a:spcAft>
              <a:buNone/>
            </a:pPr>
            <a:r>
              <a:rPr lang="es-419" sz="1600">
                <a:latin typeface="Raleway"/>
                <a:ea typeface="Raleway"/>
                <a:cs typeface="Raleway"/>
                <a:sym typeface="Raleway"/>
              </a:rPr>
              <a:t>Administrador: El usuario administrador podrá agregar, modificar, eliminar obras mediante un formulario. Además, en la sección agenda, podrá agregar, modificar, eliminar eventos especiales con relación al museo.</a:t>
            </a:r>
            <a:endParaRPr sz="1600">
              <a:latin typeface="Raleway"/>
              <a:ea typeface="Raleway"/>
              <a:cs typeface="Raleway"/>
              <a:sym typeface="Raleway"/>
            </a:endParaRPr>
          </a:p>
          <a:p>
            <a:pPr marL="457200" lvl="0" indent="0" algn="just" rtl="0">
              <a:lnSpc>
                <a:spcPct val="150000"/>
              </a:lnSpc>
              <a:spcBef>
                <a:spcPts val="1200"/>
              </a:spcBef>
              <a:spcAft>
                <a:spcPts val="0"/>
              </a:spcAft>
              <a:buNone/>
            </a:pPr>
            <a:r>
              <a:rPr lang="es-419" sz="1600">
                <a:latin typeface="Raleway"/>
                <a:ea typeface="Raleway"/>
                <a:cs typeface="Raleway"/>
                <a:sym typeface="Raleway"/>
              </a:rPr>
              <a:t>Cliente: El cliente solamente tendrá acceso a la lectura, interacción con el mapa interactivo, reacciones y reservas.</a:t>
            </a:r>
            <a:endParaRPr sz="1600">
              <a:latin typeface="Raleway"/>
              <a:ea typeface="Raleway"/>
              <a:cs typeface="Raleway"/>
              <a:sym typeface="Raleway"/>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a:latin typeface="Raleway Medium"/>
                <a:ea typeface="Raleway Medium"/>
                <a:cs typeface="Raleway Medium"/>
                <a:sym typeface="Raleway Medium"/>
              </a:rPr>
              <a:t>Elección del diseño</a:t>
            </a:r>
            <a:endParaRPr>
              <a:latin typeface="Raleway Medium"/>
              <a:ea typeface="Raleway Medium"/>
              <a:cs typeface="Raleway Medium"/>
              <a:sym typeface="Raleway Medium"/>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Medium"/>
                <a:ea typeface="Raleway Medium"/>
                <a:cs typeface="Raleway Medium"/>
                <a:sym typeface="Raleway Medium"/>
              </a:rPr>
              <a:t>Interfaz </a:t>
            </a:r>
            <a:endParaRPr>
              <a:latin typeface="Raleway Medium"/>
              <a:ea typeface="Raleway Medium"/>
              <a:cs typeface="Raleway Medium"/>
              <a:sym typeface="Raleway Medium"/>
            </a:endParaRPr>
          </a:p>
        </p:txBody>
      </p:sp>
      <p:sp>
        <p:nvSpPr>
          <p:cNvPr id="216" name="Google Shape;21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s-419" sz="1600">
                <a:latin typeface="Raleway"/>
                <a:ea typeface="Raleway"/>
                <a:cs typeface="Raleway"/>
                <a:sym typeface="Raleway"/>
              </a:rPr>
              <a:t>Cuando se habla de diseño de interfaz nos referimos al entorno gráfico en la que estarán las diferentes pantallas de nuestra aplicación, pasando por todos los ítems que le corresponden e identifican a la misma.</a:t>
            </a:r>
            <a:endParaRPr sz="1600">
              <a:latin typeface="Raleway"/>
              <a:ea typeface="Raleway"/>
              <a:cs typeface="Raleway"/>
              <a:sym typeface="Raleway"/>
            </a:endParaRPr>
          </a:p>
          <a:p>
            <a:pPr marL="0" lvl="0" indent="0" algn="just" rtl="0">
              <a:lnSpc>
                <a:spcPct val="150000"/>
              </a:lnSpc>
              <a:spcBef>
                <a:spcPts val="1200"/>
              </a:spcBef>
              <a:spcAft>
                <a:spcPts val="0"/>
              </a:spcAft>
              <a:buNone/>
            </a:pPr>
            <a:r>
              <a:rPr lang="es-419" sz="1600">
                <a:latin typeface="Raleway"/>
                <a:ea typeface="Raleway"/>
                <a:cs typeface="Raleway"/>
                <a:sym typeface="Raleway"/>
              </a:rPr>
              <a:t>Por ello:</a:t>
            </a:r>
            <a:endParaRPr sz="1600">
              <a:latin typeface="Raleway"/>
              <a:ea typeface="Raleway"/>
              <a:cs typeface="Raleway"/>
              <a:sym typeface="Raleway"/>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Estilo</a:t>
            </a:r>
            <a:endParaRPr/>
          </a:p>
        </p:txBody>
      </p:sp>
      <p:sp>
        <p:nvSpPr>
          <p:cNvPr id="222" name="Google Shape;222;p28"/>
          <p:cNvSpPr txBox="1">
            <a:spLocks noGrp="1"/>
          </p:cNvSpPr>
          <p:nvPr>
            <p:ph type="body" idx="1"/>
          </p:nvPr>
        </p:nvSpPr>
        <p:spPr>
          <a:xfrm>
            <a:off x="1240000" y="1173175"/>
            <a:ext cx="7038900" cy="17232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SzPts val="1018"/>
              <a:buNone/>
            </a:pPr>
            <a:r>
              <a:rPr lang="es-419" sz="1600">
                <a:latin typeface="Raleway"/>
                <a:ea typeface="Raleway"/>
                <a:cs typeface="Raleway"/>
                <a:sym typeface="Raleway"/>
              </a:rPr>
              <a:t>Nosotros nos enfocamos en que principalmente la página sea apta para las personas que poseen una discapacidad. Estimulando cuidadosamente las gamas de colores, sonidos y la comunicación no verbal.</a:t>
            </a:r>
            <a:endParaRPr sz="1600">
              <a:latin typeface="Raleway"/>
              <a:ea typeface="Raleway"/>
              <a:cs typeface="Raleway"/>
              <a:sym typeface="Raleway"/>
            </a:endParaRPr>
          </a:p>
          <a:p>
            <a:pPr marL="0" lvl="0" indent="0" algn="l" rtl="0">
              <a:spcBef>
                <a:spcPts val="1200"/>
              </a:spcBef>
              <a:spcAft>
                <a:spcPts val="1200"/>
              </a:spcAft>
              <a:buSzPts val="1018"/>
              <a:buNone/>
            </a:pPr>
            <a:endParaRPr sz="1202"/>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Medium"/>
                <a:ea typeface="Raleway Medium"/>
                <a:cs typeface="Raleway Medium"/>
                <a:sym typeface="Raleway Medium"/>
              </a:rPr>
              <a:t>Nombre	</a:t>
            </a:r>
            <a:endParaRPr>
              <a:latin typeface="Raleway Medium"/>
              <a:ea typeface="Raleway Medium"/>
              <a:cs typeface="Raleway Medium"/>
              <a:sym typeface="Raleway Medium"/>
            </a:endParaRPr>
          </a:p>
        </p:txBody>
      </p:sp>
      <p:sp>
        <p:nvSpPr>
          <p:cNvPr id="228" name="Google Shape;228;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El nombre de esta página fue basado principalmente en la idea de dejar nuestra marca y de hacer referencia de lo que se trata el proyecto. Por esto mismo hemos decidido colocar las iniciales de los desarrolladores; Jazmín y Jerónimo; acompañado de la palabra museo traducida en inglés: “museum”.</a:t>
            </a:r>
            <a:endParaRPr sz="17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Medium"/>
                <a:ea typeface="Raleway Medium"/>
                <a:cs typeface="Raleway Medium"/>
                <a:sym typeface="Raleway Medium"/>
              </a:rPr>
              <a:t>Tipografía </a:t>
            </a:r>
            <a:endParaRPr>
              <a:latin typeface="Raleway Medium"/>
              <a:ea typeface="Raleway Medium"/>
              <a:cs typeface="Raleway Medium"/>
              <a:sym typeface="Raleway Medium"/>
            </a:endParaRPr>
          </a:p>
        </p:txBody>
      </p:sp>
      <p:sp>
        <p:nvSpPr>
          <p:cNvPr id="234" name="Google Shape;234;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Nos decantamos por elegir la tipografía </a:t>
            </a:r>
            <a:r>
              <a:rPr lang="es-419" sz="1600" i="1">
                <a:latin typeface="Raleway"/>
                <a:ea typeface="Raleway"/>
                <a:cs typeface="Raleway"/>
                <a:sym typeface="Raleway"/>
              </a:rPr>
              <a:t>Raleway</a:t>
            </a:r>
            <a:r>
              <a:rPr lang="es-419" sz="1600">
                <a:latin typeface="Raleway"/>
                <a:ea typeface="Raleway"/>
                <a:cs typeface="Raleway"/>
                <a:sym typeface="Raleway"/>
              </a:rPr>
              <a:t> debido a su fácil comprensión y además de que es una de las que más transmite la sensación de modernidad.</a:t>
            </a:r>
            <a:endParaRPr sz="1600"/>
          </a:p>
        </p:txBody>
      </p:sp>
      <p:pic>
        <p:nvPicPr>
          <p:cNvPr id="235" name="Google Shape;235;p30"/>
          <p:cNvPicPr preferRelativeResize="0"/>
          <p:nvPr/>
        </p:nvPicPr>
        <p:blipFill>
          <a:blip r:embed="rId3">
            <a:alphaModFix/>
          </a:blip>
          <a:stretch>
            <a:fillRect/>
          </a:stretch>
        </p:blipFill>
        <p:spPr>
          <a:xfrm>
            <a:off x="1547350" y="2808150"/>
            <a:ext cx="5945824" cy="1670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a:ea typeface="Raleway"/>
                <a:cs typeface="Raleway"/>
                <a:sym typeface="Raleway"/>
              </a:rPr>
              <a:t>Cromática </a:t>
            </a:r>
            <a:endParaRPr>
              <a:latin typeface="Raleway"/>
              <a:ea typeface="Raleway"/>
              <a:cs typeface="Raleway"/>
              <a:sym typeface="Raleway"/>
            </a:endParaRPr>
          </a:p>
        </p:txBody>
      </p:sp>
      <p:sp>
        <p:nvSpPr>
          <p:cNvPr id="241" name="Google Shape;241;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200">
                <a:solidFill>
                  <a:srgbClr val="000000"/>
                </a:solidFill>
                <a:latin typeface="Raleway"/>
                <a:ea typeface="Raleway"/>
                <a:cs typeface="Raleway"/>
                <a:sym typeface="Raleway"/>
              </a:rPr>
              <a:t> </a:t>
            </a:r>
            <a:r>
              <a:rPr lang="es-419" sz="1600">
                <a:latin typeface="Raleway"/>
                <a:ea typeface="Raleway"/>
                <a:cs typeface="Raleway"/>
                <a:sym typeface="Raleway"/>
              </a:rPr>
              <a:t>Para la elección de la platea cromática hemos tenido en cuenta que no afecte a las personas con daltonismo, baja visión y/o epilepsia; además se tuvo presente los colores con los que normalmente se relaciona a los museos y/u obras.</a:t>
            </a:r>
            <a:endParaRPr sz="1700"/>
          </a:p>
        </p:txBody>
      </p:sp>
      <p:pic>
        <p:nvPicPr>
          <p:cNvPr id="242" name="Google Shape;242;p31"/>
          <p:cNvPicPr preferRelativeResize="0"/>
          <p:nvPr/>
        </p:nvPicPr>
        <p:blipFill>
          <a:blip r:embed="rId3">
            <a:alphaModFix/>
          </a:blip>
          <a:stretch>
            <a:fillRect/>
          </a:stretch>
        </p:blipFill>
        <p:spPr>
          <a:xfrm>
            <a:off x="1613413" y="2967200"/>
            <a:ext cx="5401376" cy="19613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243800" cy="167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SemiBold"/>
                <a:ea typeface="Raleway SemiBold"/>
                <a:cs typeface="Raleway SemiBold"/>
                <a:sym typeface="Raleway SemiBold"/>
              </a:rPr>
              <a:t>Desarrollado por </a:t>
            </a:r>
            <a:r>
              <a:rPr lang="es-419" i="1">
                <a:latin typeface="Raleway SemiBold"/>
                <a:ea typeface="Raleway SemiBold"/>
                <a:cs typeface="Raleway SemiBold"/>
                <a:sym typeface="Raleway SemiBold"/>
              </a:rPr>
              <a:t>Jazmín Almendra</a:t>
            </a:r>
            <a:r>
              <a:rPr lang="es-419">
                <a:latin typeface="Raleway SemiBold"/>
                <a:ea typeface="Raleway SemiBold"/>
                <a:cs typeface="Raleway SemiBold"/>
                <a:sym typeface="Raleway SemiBold"/>
              </a:rPr>
              <a:t> y </a:t>
            </a:r>
            <a:r>
              <a:rPr lang="es-419" i="1">
                <a:latin typeface="Raleway SemiBold"/>
                <a:ea typeface="Raleway SemiBold"/>
                <a:cs typeface="Raleway SemiBold"/>
                <a:sym typeface="Raleway SemiBold"/>
              </a:rPr>
              <a:t>Jerónimo Huincamán</a:t>
            </a:r>
            <a:r>
              <a:rPr lang="es-419">
                <a:latin typeface="Raleway SemiBold"/>
                <a:ea typeface="Raleway SemiBold"/>
                <a:cs typeface="Raleway SemiBold"/>
                <a:sym typeface="Raleway SemiBold"/>
              </a:rPr>
              <a:t> </a:t>
            </a:r>
            <a:endParaRPr>
              <a:latin typeface="Raleway SemiBold"/>
              <a:ea typeface="Raleway SemiBold"/>
              <a:cs typeface="Raleway SemiBold"/>
              <a:sym typeface="Raleway Semi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a:ea typeface="Raleway"/>
                <a:cs typeface="Raleway"/>
                <a:sym typeface="Raleway"/>
              </a:rPr>
              <a:t>Iconos</a:t>
            </a:r>
            <a:endParaRPr>
              <a:latin typeface="Raleway"/>
              <a:ea typeface="Raleway"/>
              <a:cs typeface="Raleway"/>
              <a:sym typeface="Raleway"/>
            </a:endParaRPr>
          </a:p>
        </p:txBody>
      </p:sp>
      <p:sp>
        <p:nvSpPr>
          <p:cNvPr id="248" name="Google Shape;248;p32"/>
          <p:cNvSpPr txBox="1">
            <a:spLocks noGrp="1"/>
          </p:cNvSpPr>
          <p:nvPr>
            <p:ph type="body" idx="1"/>
          </p:nvPr>
        </p:nvSpPr>
        <p:spPr>
          <a:xfrm>
            <a:off x="1297500" y="1567550"/>
            <a:ext cx="7038900" cy="100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Coincidimos en que los iconos sean modernos y sencillos.</a:t>
            </a:r>
            <a:endParaRPr sz="1700"/>
          </a:p>
        </p:txBody>
      </p:sp>
      <p:pic>
        <p:nvPicPr>
          <p:cNvPr id="249" name="Google Shape;249;p32"/>
          <p:cNvPicPr preferRelativeResize="0"/>
          <p:nvPr/>
        </p:nvPicPr>
        <p:blipFill>
          <a:blip r:embed="rId3">
            <a:alphaModFix/>
          </a:blip>
          <a:stretch>
            <a:fillRect/>
          </a:stretch>
        </p:blipFill>
        <p:spPr>
          <a:xfrm>
            <a:off x="3017850" y="2321025"/>
            <a:ext cx="2655752" cy="228325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Asesoramiento</a:t>
            </a:r>
            <a:endParaRPr/>
          </a:p>
        </p:txBody>
      </p:sp>
      <p:sp>
        <p:nvSpPr>
          <p:cNvPr id="255" name="Google Shape;255;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dirty="0"/>
              <a:t>Los primeros días nos pusimos de acuerdo como equipo sobre el diseño e ideas que se nos iban ocurriendo para colocarle a las pantallas. Se nos ocurrió hacer una entrevista a las maestras de la escuela especial n° 20, para que nos puedan orientar un poco de cómo se comunican las personas que poseen una discapacidad. Después de esa entrevista, se nos ocurrió contactarnos con intérpretes, para colocar un video en señas sobre la información de la página. Otra idea fue la de las reacciones, para que sea más fácil y rápido.,</a:t>
            </a:r>
            <a:endParaRPr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¡Gracias por escucharnos!</a:t>
            </a:r>
            <a:endParaRPr/>
          </a:p>
        </p:txBody>
      </p:sp>
      <p:sp>
        <p:nvSpPr>
          <p:cNvPr id="261" name="Google Shape;261;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dirty="0"/>
              <a:t>Esperamos que les hayan gustado nuestras ideas, nos re gustó el concepto de este proyecto y  lo disfrutamos como equipo haberlo hecho. </a:t>
            </a:r>
            <a:endParaRPr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Una pequeña introducción…</a:t>
            </a:r>
            <a:endParaRPr b="1">
              <a:latin typeface="Raleway"/>
              <a:ea typeface="Raleway"/>
              <a:cs typeface="Raleway"/>
              <a:sym typeface="Raleway"/>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None/>
            </a:pPr>
            <a:r>
              <a:rPr lang="es-419" sz="1600">
                <a:latin typeface="Raleway"/>
                <a:ea typeface="Raleway"/>
                <a:cs typeface="Raleway"/>
                <a:sym typeface="Raleway"/>
              </a:rPr>
              <a:t>Nadie puede negar que vivimos en una era tecnológica y el campo artístico no es una excepción. Pero no todas las personas somos partícipes de esta revolución: personas con discapacidades en el habla, la vista, la audición y/o la motricidad son los principales eslabones que quedan fuera de ella. Por este motivo, y en el contexto de las olimpiadas de programación brindadas por el INET, presentamos “</a:t>
            </a:r>
            <a:r>
              <a:rPr lang="es-419" sz="1600" i="1">
                <a:latin typeface="Raleway"/>
                <a:ea typeface="Raleway"/>
                <a:cs typeface="Raleway"/>
                <a:sym typeface="Raleway"/>
              </a:rPr>
              <a:t>JJmuseum”. </a:t>
            </a:r>
            <a:endParaRPr sz="1600">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Y se preguntarán ¿Qué es JJmuseum?</a:t>
            </a:r>
            <a:endParaRPr b="1">
              <a:latin typeface="Raleway"/>
              <a:ea typeface="Raleway"/>
              <a:cs typeface="Raleway"/>
              <a:sym typeface="Raleway"/>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s-419" sz="1600">
                <a:latin typeface="Raleway"/>
                <a:ea typeface="Raleway"/>
                <a:cs typeface="Raleway"/>
                <a:sym typeface="Raleway"/>
              </a:rPr>
              <a:t>JJmuseum es una página web adaptada a todas las necesidades de accesibilidad de las personas con el principal objetivo de poder darles la oportunidad de disfrutar la visita virtual al museo.</a:t>
            </a:r>
            <a:endParaRPr sz="1600">
              <a:latin typeface="Raleway"/>
              <a:ea typeface="Raleway"/>
              <a:cs typeface="Raleway"/>
              <a:sym typeface="Raleway"/>
            </a:endParaRPr>
          </a:p>
          <a:p>
            <a:pPr marL="0" lvl="0" indent="0" algn="l" rtl="0">
              <a:spcBef>
                <a:spcPts val="1200"/>
              </a:spcBef>
              <a:spcAft>
                <a:spcPts val="1200"/>
              </a:spcAft>
              <a:buNone/>
            </a:pPr>
            <a:endParaRPr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89225" y="2114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latin typeface="Raleway SemiBold"/>
                <a:ea typeface="Raleway SemiBold"/>
                <a:cs typeface="Raleway SemiBold"/>
                <a:sym typeface="Raleway SemiBold"/>
              </a:rPr>
              <a:t>Todo muy lindo pero…</a:t>
            </a:r>
            <a:endParaRPr>
              <a:latin typeface="Raleway SemiBold"/>
              <a:ea typeface="Raleway SemiBold"/>
              <a:cs typeface="Raleway SemiBold"/>
              <a:sym typeface="Raleway Semi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a:latin typeface="Raleway"/>
                <a:ea typeface="Raleway"/>
                <a:cs typeface="Raleway"/>
                <a:sym typeface="Raleway"/>
              </a:rPr>
              <a:t>¿Qué funcionalidades brinda esta página con respecto a otras?</a:t>
            </a:r>
            <a:endParaRPr b="1">
              <a:latin typeface="Raleway"/>
              <a:ea typeface="Raleway"/>
              <a:cs typeface="Raleway"/>
              <a:sym typeface="Raleway"/>
            </a:endParaRPr>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s-419" sz="1600">
                <a:latin typeface="Raleway"/>
                <a:ea typeface="Raleway"/>
                <a:cs typeface="Raleway"/>
                <a:sym typeface="Raleway"/>
              </a:rPr>
              <a:t>JJmuseum es una página web que brinda un recorrido sobre las distintas salas de un museo y sus distintas obras brindando a todas las personas, especialmente a las que poseen algún tipo de discapacidad, una experiencia didáctica y entretenida.</a:t>
            </a:r>
            <a:endParaRPr sz="1600">
              <a:latin typeface="Raleway"/>
              <a:ea typeface="Raleway"/>
              <a:cs typeface="Raleway"/>
              <a:sym typeface="Raleway"/>
            </a:endParaRPr>
          </a:p>
          <a:p>
            <a:pPr marL="0" lvl="0" indent="0" algn="just" rtl="0">
              <a:lnSpc>
                <a:spcPct val="150000"/>
              </a:lnSpc>
              <a:spcBef>
                <a:spcPts val="1200"/>
              </a:spcBef>
              <a:spcAft>
                <a:spcPts val="0"/>
              </a:spcAft>
              <a:buNone/>
            </a:pPr>
            <a:r>
              <a:rPr lang="es-419" sz="1600">
                <a:latin typeface="Raleway"/>
                <a:ea typeface="Raleway"/>
                <a:cs typeface="Raleway"/>
                <a:sym typeface="Raleway"/>
              </a:rPr>
              <a:t>Desarrollemos:</a:t>
            </a:r>
            <a:endParaRPr sz="1600">
              <a:latin typeface="Raleway"/>
              <a:ea typeface="Raleway"/>
              <a:cs typeface="Raleway"/>
              <a:sym typeface="Raleway"/>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Mapa interactivo</a:t>
            </a:r>
            <a:endParaRPr b="1">
              <a:latin typeface="Raleway"/>
              <a:ea typeface="Raleway"/>
              <a:cs typeface="Raleway"/>
              <a:sym typeface="Raleway"/>
            </a:endParaRPr>
          </a:p>
        </p:txBody>
      </p:sp>
      <p:sp>
        <p:nvSpPr>
          <p:cNvPr id="169" name="Google Shape;169;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Es un plano que al seleccionar un área determinada te mostrará todas las obras pertenecientes a su ubicación física dentro del museo. Para que sea entendido por todas las personas a la hora de la selección se reproduce un sonido característico seguido del nombre del área. Una vez que se selecciona una obra, se encontrará información relevante sobre ella, en formato de imagen, texto y video, para que por lo tanto sea accesible para todos.  </a:t>
            </a:r>
            <a:endParaRPr sz="17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Reacciones</a:t>
            </a:r>
            <a:endParaRPr b="1">
              <a:latin typeface="Raleway"/>
              <a:ea typeface="Raleway"/>
              <a:cs typeface="Raleway"/>
              <a:sym typeface="Raleway"/>
            </a:endParaRPr>
          </a:p>
        </p:txBody>
      </p:sp>
      <p:sp>
        <p:nvSpPr>
          <p:cNvPr id="175" name="Google Shape;175;p20"/>
          <p:cNvSpPr txBox="1">
            <a:spLocks noGrp="1"/>
          </p:cNvSpPr>
          <p:nvPr>
            <p:ph type="body" idx="1"/>
          </p:nvPr>
        </p:nvSpPr>
        <p:spPr>
          <a:xfrm>
            <a:off x="1297500" y="981512"/>
            <a:ext cx="7038900" cy="1837189"/>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s-419" sz="1600" dirty="0">
                <a:latin typeface="Raleway"/>
                <a:ea typeface="Raleway"/>
                <a:cs typeface="Raleway"/>
                <a:sym typeface="Raleway"/>
              </a:rPr>
              <a:t>Al ingresar dentro de esta misma se reproducirá un mensaje de agradecimiento y de invitación a dejar su opinión, seguido al mensaje se mostrarán tres tipos de emoticones (conforme, regular, decepcionado) para generar una retroalimentación</a:t>
            </a:r>
            <a:r>
              <a:rPr lang="es-419" sz="1600" dirty="0" smtClean="0">
                <a:latin typeface="Raleway"/>
                <a:ea typeface="Raleway"/>
                <a:cs typeface="Raleway"/>
                <a:sym typeface="Raleway"/>
              </a:rPr>
              <a:t>. Se podrá seleccionar el </a:t>
            </a:r>
            <a:r>
              <a:rPr lang="es-419" sz="1600" dirty="0" err="1" smtClean="0">
                <a:latin typeface="Raleway"/>
                <a:ea typeface="Raleway"/>
                <a:cs typeface="Raleway"/>
                <a:sym typeface="Raleway"/>
              </a:rPr>
              <a:t>emoticon</a:t>
            </a:r>
            <a:r>
              <a:rPr lang="es-419" sz="1600" dirty="0" smtClean="0">
                <a:latin typeface="Raleway"/>
                <a:ea typeface="Raleway"/>
                <a:cs typeface="Raleway"/>
                <a:sym typeface="Raleway"/>
              </a:rPr>
              <a:t>, o 1 toque en la pantalla para “conforme”, 2 toques “regular” y 3 toques para “decepcionado”</a:t>
            </a:r>
            <a:r>
              <a:rPr lang="es-419" sz="1600" b="1" dirty="0" smtClean="0">
                <a:latin typeface="Raleway"/>
                <a:ea typeface="Raleway"/>
                <a:cs typeface="Raleway"/>
                <a:sym typeface="Raleway"/>
              </a:rPr>
              <a:t>  </a:t>
            </a:r>
            <a:endParaRPr sz="1700" dirty="0"/>
          </a:p>
        </p:txBody>
      </p:sp>
      <p:pic>
        <p:nvPicPr>
          <p:cNvPr id="176" name="Google Shape;176;p20"/>
          <p:cNvPicPr preferRelativeResize="0"/>
          <p:nvPr/>
        </p:nvPicPr>
        <p:blipFill>
          <a:blip r:embed="rId3">
            <a:alphaModFix/>
          </a:blip>
          <a:stretch>
            <a:fillRect/>
          </a:stretch>
        </p:blipFill>
        <p:spPr>
          <a:xfrm>
            <a:off x="2515225" y="3051700"/>
            <a:ext cx="3702799" cy="1730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b="1">
                <a:latin typeface="Raleway"/>
                <a:ea typeface="Raleway"/>
                <a:cs typeface="Raleway"/>
                <a:sym typeface="Raleway"/>
              </a:rPr>
              <a:t>Turnero</a:t>
            </a:r>
            <a:endParaRPr b="1">
              <a:latin typeface="Raleway"/>
              <a:ea typeface="Raleway"/>
              <a:cs typeface="Raleway"/>
              <a:sym typeface="Raleway"/>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600">
                <a:latin typeface="Raleway"/>
                <a:ea typeface="Raleway"/>
                <a:cs typeface="Raleway"/>
                <a:sym typeface="Raleway"/>
              </a:rPr>
              <a:t>Se podrá elegir mediante un calendario las fechas disponibles para reservar una visita guiada. Además se podrá elegir el idioma que tendrá el guía responsable del recorrido.</a:t>
            </a:r>
            <a:endParaRPr sz="1900"/>
          </a:p>
        </p:txBody>
      </p:sp>
      <p:pic>
        <p:nvPicPr>
          <p:cNvPr id="183" name="Google Shape;183;p21"/>
          <p:cNvPicPr preferRelativeResize="0"/>
          <p:nvPr/>
        </p:nvPicPr>
        <p:blipFill>
          <a:blip r:embed="rId3">
            <a:alphaModFix/>
          </a:blip>
          <a:stretch>
            <a:fillRect/>
          </a:stretch>
        </p:blipFill>
        <p:spPr>
          <a:xfrm>
            <a:off x="2945900" y="2707875"/>
            <a:ext cx="2985601" cy="2077448"/>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E2A151"/>
      </a:dk1>
      <a:lt1>
        <a:srgbClr val="FFFFFF"/>
      </a:lt1>
      <a:dk2>
        <a:srgbClr val="D9D9D9"/>
      </a:dk2>
      <a:lt2>
        <a:srgbClr val="C0BBBB"/>
      </a:lt2>
      <a:accent1>
        <a:srgbClr val="E5CDB0"/>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828</Words>
  <Application>Microsoft Office PowerPoint</Application>
  <PresentationFormat>Presentación en pantalla (16:9)</PresentationFormat>
  <Paragraphs>42</Paragraphs>
  <Slides>22</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Raleway</vt:lpstr>
      <vt:lpstr>Lato</vt:lpstr>
      <vt:lpstr>Montserrat</vt:lpstr>
      <vt:lpstr>Arial</vt:lpstr>
      <vt:lpstr>Raleway Medium</vt:lpstr>
      <vt:lpstr>Raleway SemiBold</vt:lpstr>
      <vt:lpstr>Focus</vt:lpstr>
      <vt:lpstr>JJmuseum</vt:lpstr>
      <vt:lpstr>Desarrollado por Jazmín Almendra y Jerónimo Huincamán </vt:lpstr>
      <vt:lpstr>Una pequeña introducción…</vt:lpstr>
      <vt:lpstr>Y se preguntarán ¿Qué es JJmuseum?</vt:lpstr>
      <vt:lpstr>Todo muy lindo pero…</vt:lpstr>
      <vt:lpstr>¿Qué funcionalidades brinda esta página con respecto a otras?</vt:lpstr>
      <vt:lpstr>Mapa interactivo</vt:lpstr>
      <vt:lpstr>Reacciones</vt:lpstr>
      <vt:lpstr>Turnero</vt:lpstr>
      <vt:lpstr>Un pequeño “Easter Egg”</vt:lpstr>
      <vt:lpstr>¡Juegos!</vt:lpstr>
      <vt:lpstr>Perfecto, pero ¿Qué tipo de permisos existen dentro JJmuseum?</vt:lpstr>
      <vt:lpstr>Roles</vt:lpstr>
      <vt:lpstr>Elección del diseño</vt:lpstr>
      <vt:lpstr>Interfaz </vt:lpstr>
      <vt:lpstr>Estilo</vt:lpstr>
      <vt:lpstr>Nombre </vt:lpstr>
      <vt:lpstr>Tipografía </vt:lpstr>
      <vt:lpstr>Cromática </vt:lpstr>
      <vt:lpstr>Iconos</vt:lpstr>
      <vt:lpstr>Asesoramiento</vt:lpstr>
      <vt:lpstr>¡Gracias por escucharnos!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JJmuseum</dc:title>
  <cp:lastModifiedBy>HUINCAMÁN</cp:lastModifiedBy>
  <cp:revision>2</cp:revision>
  <dcterms:modified xsi:type="dcterms:W3CDTF">2022-09-19T19:04:20Z</dcterms:modified>
</cp:coreProperties>
</file>