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70" r:id="rId3"/>
    <p:sldId id="273" r:id="rId4"/>
    <p:sldId id="272" r:id="rId5"/>
    <p:sldId id="294" r:id="rId6"/>
    <p:sldId id="263" r:id="rId7"/>
    <p:sldId id="267" r:id="rId8"/>
    <p:sldId id="277" r:id="rId9"/>
    <p:sldId id="292" r:id="rId10"/>
    <p:sldId id="276" r:id="rId11"/>
    <p:sldId id="274" r:id="rId12"/>
    <p:sldId id="281" r:id="rId13"/>
    <p:sldId id="258" r:id="rId14"/>
    <p:sldId id="283" r:id="rId15"/>
    <p:sldId id="260" r:id="rId16"/>
    <p:sldId id="287" r:id="rId17"/>
    <p:sldId id="284" r:id="rId18"/>
    <p:sldId id="261" r:id="rId19"/>
    <p:sldId id="289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811" autoAdjust="0"/>
  </p:normalViewPr>
  <p:slideViewPr>
    <p:cSldViewPr>
      <p:cViewPr varScale="1">
        <p:scale>
          <a:sx n="43" d="100"/>
          <a:sy n="43" d="100"/>
        </p:scale>
        <p:origin x="-2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Shuwen</c:v>
                </c:pt>
                <c:pt idx="1">
                  <c:v>Nabilah</c:v>
                </c:pt>
                <c:pt idx="2">
                  <c:v>Jeremy</c:v>
                </c:pt>
                <c:pt idx="3">
                  <c:v>Darren</c:v>
                </c:pt>
                <c:pt idx="4">
                  <c:v>Zhi Hui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56.25</c:v>
                </c:pt>
                <c:pt idx="1">
                  <c:v>48.2</c:v>
                </c:pt>
                <c:pt idx="2">
                  <c:v>48.01</c:v>
                </c:pt>
                <c:pt idx="3">
                  <c:v>37.28</c:v>
                </c:pt>
                <c:pt idx="4">
                  <c:v>37.94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613824"/>
        <c:axId val="67615360"/>
      </c:barChart>
      <c:catAx>
        <c:axId val="67613824"/>
        <c:scaling>
          <c:orientation val="minMax"/>
        </c:scaling>
        <c:delete val="0"/>
        <c:axPos val="b"/>
        <c:majorTickMark val="out"/>
        <c:minorTickMark val="none"/>
        <c:tickLblPos val="nextTo"/>
        <c:crossAx val="67615360"/>
        <c:crosses val="autoZero"/>
        <c:auto val="1"/>
        <c:lblAlgn val="ctr"/>
        <c:lblOffset val="100"/>
        <c:noMultiLvlLbl val="0"/>
      </c:catAx>
      <c:valAx>
        <c:axId val="67615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613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Shuwen</c:v>
                </c:pt>
                <c:pt idx="1">
                  <c:v>Nabilah</c:v>
                </c:pt>
                <c:pt idx="2">
                  <c:v>Jeremy</c:v>
                </c:pt>
                <c:pt idx="3">
                  <c:v>Darren</c:v>
                </c:pt>
                <c:pt idx="4">
                  <c:v>Zhi Hui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56.25</c:v>
                </c:pt>
                <c:pt idx="1">
                  <c:v>63.2</c:v>
                </c:pt>
                <c:pt idx="2">
                  <c:v>62.01</c:v>
                </c:pt>
                <c:pt idx="3">
                  <c:v>61.28</c:v>
                </c:pt>
                <c:pt idx="4">
                  <c:v>61.94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270336"/>
        <c:axId val="68448256"/>
      </c:barChart>
      <c:catAx>
        <c:axId val="68270336"/>
        <c:scaling>
          <c:orientation val="minMax"/>
        </c:scaling>
        <c:delete val="0"/>
        <c:axPos val="b"/>
        <c:majorTickMark val="out"/>
        <c:minorTickMark val="none"/>
        <c:tickLblPos val="nextTo"/>
        <c:crossAx val="68448256"/>
        <c:crosses val="autoZero"/>
        <c:auto val="1"/>
        <c:lblAlgn val="ctr"/>
        <c:lblOffset val="100"/>
        <c:noMultiLvlLbl val="0"/>
      </c:catAx>
      <c:valAx>
        <c:axId val="68448256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270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0D66A-39CA-4FA9-A154-B7676CD3ECF5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64155-1224-4D76-A685-D2AEF02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2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2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0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2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98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accent2"/>
                </a:solidFill>
              </a:rPr>
              <a:t>Each task have 4 subtask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Logic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Building of New Test Cases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Testing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19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 days before</a:t>
            </a:r>
            <a:r>
              <a:rPr lang="en-US" baseline="0" dirty="0" smtClean="0"/>
              <a:t> submission for UAT, 11 days left</a:t>
            </a:r>
            <a:endParaRPr lang="en-US" dirty="0" smtClean="0"/>
          </a:p>
          <a:p>
            <a:r>
              <a:rPr lang="en-US" dirty="0" smtClean="0"/>
              <a:t>10 days(PAIR 2) vs 9 days(PAIR 1)</a:t>
            </a:r>
          </a:p>
          <a:p>
            <a:r>
              <a:rPr lang="en-US" dirty="0" smtClean="0"/>
              <a:t>Top is critical path</a:t>
            </a:r>
          </a:p>
          <a:p>
            <a:endParaRPr lang="en-US" dirty="0" smtClean="0"/>
          </a:p>
          <a:p>
            <a:r>
              <a:rPr lang="en-US" dirty="0" smtClean="0"/>
              <a:t>9 is passed from previous iteration</a:t>
            </a:r>
          </a:p>
          <a:p>
            <a:r>
              <a:rPr lang="en-US" dirty="0" smtClean="0"/>
              <a:t>1 from filed bugs(heat map)</a:t>
            </a:r>
          </a:p>
          <a:p>
            <a:r>
              <a:rPr lang="en-US" baseline="0" dirty="0" smtClean="0"/>
              <a:t>1 is from mine – debug social activeness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07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62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 now =7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Supervisor Meeting 3</a:t>
            </a:r>
            <a:br>
              <a:rPr lang="en-US" dirty="0" smtClean="0"/>
            </a:br>
            <a:r>
              <a:rPr lang="en-US" dirty="0" smtClean="0"/>
              <a:t>(28/10/2015)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581400"/>
            <a:ext cx="5103758" cy="16417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G3T3</a:t>
            </a:r>
          </a:p>
          <a:p>
            <a:r>
              <a:rPr lang="en-US" dirty="0" smtClean="0"/>
              <a:t> SHU WEN</a:t>
            </a:r>
          </a:p>
          <a:p>
            <a:r>
              <a:rPr lang="en-US" dirty="0" smtClean="0"/>
              <a:t>NABILAH</a:t>
            </a:r>
          </a:p>
          <a:p>
            <a:r>
              <a:rPr lang="en-US" dirty="0" smtClean="0"/>
              <a:t>ZHIHUI</a:t>
            </a:r>
          </a:p>
          <a:p>
            <a:r>
              <a:rPr lang="en-US" dirty="0" smtClean="0"/>
              <a:t>JEREMY</a:t>
            </a:r>
          </a:p>
          <a:p>
            <a:r>
              <a:rPr lang="en-US" dirty="0" smtClean="0"/>
              <a:t>DARREN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32" y="152400"/>
            <a:ext cx="7242048" cy="6705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Critical path- iteration 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3294" y="4591431"/>
            <a:ext cx="1143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top k report (2 Days)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403" y="1213021"/>
            <a:ext cx="1459394" cy="206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to bootstrap Requirements- Delete Location </a:t>
            </a:r>
          </a:p>
          <a:p>
            <a:pPr algn="ctr"/>
            <a:r>
              <a:rPr lang="en-US" dirty="0" smtClean="0"/>
              <a:t>(2 Days)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28555" y="1752403"/>
            <a:ext cx="1381539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to bootstrap Requirements – CCA (2 Days)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28555" y="3875115"/>
            <a:ext cx="1188359" cy="153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</a:t>
            </a:r>
            <a:r>
              <a:rPr lang="en-US" dirty="0" err="1" smtClean="0"/>
              <a:t>Heatmap</a:t>
            </a:r>
            <a:r>
              <a:rPr lang="en-US" dirty="0" smtClean="0"/>
              <a:t> (1 Days)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72237" y="4973448"/>
            <a:ext cx="1295402" cy="142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Overuse Report (2 Day)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39108" y="1206842"/>
            <a:ext cx="1444487" cy="2069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Continuing of Social Activeness Function(</a:t>
            </a:r>
            <a:r>
              <a:rPr lang="en-US" dirty="0"/>
              <a:t>3</a:t>
            </a:r>
            <a:r>
              <a:rPr lang="en-US" dirty="0" smtClean="0"/>
              <a:t> Days)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647778" y="3886912"/>
            <a:ext cx="1516967" cy="1556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 to </a:t>
            </a:r>
            <a:r>
              <a:rPr lang="en-US" dirty="0" smtClean="0"/>
              <a:t>basic app requirement (2 </a:t>
            </a:r>
            <a:r>
              <a:rPr lang="en-US" dirty="0"/>
              <a:t>Days)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23571" y="1905000"/>
            <a:ext cx="137657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Debugging of Bootstrap  (1 day)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164745" y="1111591"/>
            <a:ext cx="1386509" cy="1866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Debugging of Bootstrap – Location Delete (1day)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614752" y="5518665"/>
            <a:ext cx="1356127" cy="1290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 of Basic </a:t>
            </a:r>
            <a:r>
              <a:rPr lang="en-US" dirty="0" smtClean="0"/>
              <a:t>App (1 day)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794349" y="1054523"/>
            <a:ext cx="1273451" cy="1676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Debugging of Social Activeness (1day)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221849">
            <a:off x="1176043" y="3235782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9353659">
            <a:off x="2647368" y="1508919"/>
            <a:ext cx="483197" cy="2541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434962">
            <a:off x="4117286" y="3107438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904682">
            <a:off x="5670857" y="1592542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434962">
            <a:off x="7485981" y="1623440"/>
            <a:ext cx="401199" cy="3926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0179768">
            <a:off x="1184559" y="4821048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753254">
            <a:off x="2816914" y="5165036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9389881">
            <a:off x="4066742" y="4683558"/>
            <a:ext cx="651043" cy="1962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253042">
            <a:off x="5155924" y="5475622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658100" y="3185491"/>
            <a:ext cx="1409700" cy="13865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Integrate and Regression Testing (1 Day)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5711184">
            <a:off x="8318257" y="2786530"/>
            <a:ext cx="425223" cy="343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8431611">
            <a:off x="7543627" y="4433467"/>
            <a:ext cx="389078" cy="28365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0403" y="3878746"/>
            <a:ext cx="310597" cy="236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8101827">
            <a:off x="86322" y="3414484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2283013">
            <a:off x="243555" y="4176694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77444" y="3757088"/>
            <a:ext cx="310597" cy="236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0800000">
            <a:off x="6970881" y="3657600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26056" y="405026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5294" y="377773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062553" y="4715207"/>
            <a:ext cx="1447800" cy="1204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Diagrams (1 day)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40654" y="4715208"/>
            <a:ext cx="727146" cy="11896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 buffer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9764926">
            <a:off x="6969279" y="5878660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ACTIONS TAKEN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48463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Additional </a:t>
            </a:r>
            <a:r>
              <a:rPr lang="en-US" u="sng" dirty="0"/>
              <a:t>7</a:t>
            </a:r>
            <a:r>
              <a:rPr lang="en-US" dirty="0" smtClean="0"/>
              <a:t> sub task would be brought over to iteration 5 from iteration 4.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Based on the Critical Path, we will be using up the full 1-week buffer before UAT for iteration 5 on these </a:t>
            </a:r>
            <a:r>
              <a:rPr lang="en-US" dirty="0"/>
              <a:t>7</a:t>
            </a:r>
            <a:r>
              <a:rPr lang="en-US" dirty="0" smtClean="0"/>
              <a:t> tasks plus the additional requirements.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Because of this, we will not be brainstorming new Test Cases for UAT. The brainstorming of new Test Cases would be done in iteration 6 after UAT together with the needed changes.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would not drop any functionalities.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TASK METRICS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Task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3352800" cy="1981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Current Iteration</a:t>
            </a:r>
          </a:p>
          <a:p>
            <a:pPr marL="0" indent="0" algn="ctr">
              <a:buNone/>
            </a:pPr>
            <a:r>
              <a:rPr lang="en-US" sz="6000" b="1" dirty="0" smtClean="0"/>
              <a:t>75%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91000" y="1143001"/>
            <a:ext cx="3581400" cy="19811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Overall Iteration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b="1" dirty="0" smtClean="0"/>
              <a:t>81.7 %</a:t>
            </a:r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  <a:p>
            <a:pPr marL="0" indent="0">
              <a:buFont typeface="Wingdings 2"/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429000"/>
            <a:ext cx="3581400" cy="29717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Task done/Total Task : [3/4]</a:t>
            </a:r>
          </a:p>
          <a:p>
            <a:pPr marL="0" indent="0" algn="ctr">
              <a:buFont typeface="Wingdings 2"/>
              <a:buNone/>
            </a:pPr>
            <a:r>
              <a:rPr lang="en-US" dirty="0" smtClean="0">
                <a:solidFill>
                  <a:schemeClr val="tx1"/>
                </a:solidFill>
              </a:rPr>
              <a:t>(As of 27 Oct, 8pm)</a:t>
            </a:r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Status : </a:t>
            </a:r>
            <a:r>
              <a:rPr lang="en-US" u="sng" dirty="0" smtClean="0">
                <a:solidFill>
                  <a:srgbClr val="7030A0"/>
                </a:solidFill>
              </a:rPr>
              <a:t>ON TIME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91000" y="3429000"/>
            <a:ext cx="3581400" cy="2971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Task done/Total Task : </a:t>
            </a:r>
            <a:r>
              <a:rPr lang="en-US" dirty="0" smtClean="0"/>
              <a:t>[76/93]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As of Iteration 1-5 + new Requirements)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Status : </a:t>
            </a:r>
            <a:r>
              <a:rPr lang="en-US" u="sng" dirty="0" smtClean="0">
                <a:solidFill>
                  <a:srgbClr val="7030A0"/>
                </a:solidFill>
              </a:rPr>
              <a:t>DELAYED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By 1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BUG METRICS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2438400"/>
            <a:ext cx="3733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Bug Metrix - Iteration 5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smtClean="0"/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bugs at the start of iteration </a:t>
            </a:r>
          </a:p>
          <a:p>
            <a:endParaRPr lang="en-US" dirty="0" smtClean="0"/>
          </a:p>
          <a:p>
            <a:pPr marL="1051560" lvl="4" indent="0">
              <a:buNone/>
            </a:pPr>
            <a:r>
              <a:rPr lang="en-US" sz="4000" dirty="0" smtClean="0"/>
              <a:t>			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Bug Matrix as of yesterday(27/10/2012 8PM)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14600" y="5105400"/>
            <a:ext cx="37338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BUGS METRIX - Action taken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endParaRPr lang="en-US" sz="34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83580"/>
              </p:ext>
            </p:extLst>
          </p:nvPr>
        </p:nvGraphicFramePr>
        <p:xfrm>
          <a:off x="228600" y="1066798"/>
          <a:ext cx="7848600" cy="43351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24300"/>
                <a:gridCol w="3924300"/>
              </a:tblGrid>
              <a:tr h="567375"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 Taken</a:t>
                      </a:r>
                      <a:endParaRPr lang="en-US" dirty="0"/>
                    </a:p>
                  </a:txBody>
                  <a:tcPr/>
                </a:tc>
              </a:tr>
              <a:tr h="1556227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 unable to load overly</a:t>
                      </a:r>
                      <a:r>
                        <a:rPr lang="en-US" baseline="0" dirty="0" smtClean="0"/>
                        <a:t> big data files. (v3,5,6)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will settle this bug together with the debugging</a:t>
                      </a:r>
                      <a:r>
                        <a:rPr lang="en-US" baseline="0" dirty="0" smtClean="0"/>
                        <a:t> of Bootstrap additional requirement as it is currently not a critical bug now and would not affect the testing of other functions.</a:t>
                      </a:r>
                      <a:endParaRPr lang="en-US" dirty="0"/>
                    </a:p>
                  </a:txBody>
                  <a:tcPr/>
                </a:tc>
              </a:tr>
              <a:tr h="1264435">
                <a:tc>
                  <a:txBody>
                    <a:bodyPr/>
                    <a:lstStyle/>
                    <a:p>
                      <a:r>
                        <a:rPr lang="en-US" dirty="0" smtClean="0"/>
                        <a:t>Unable</a:t>
                      </a:r>
                      <a:r>
                        <a:rPr lang="en-US" baseline="0" dirty="0" smtClean="0"/>
                        <a:t> to display correct result for overuse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have</a:t>
                      </a:r>
                      <a:r>
                        <a:rPr lang="en-US" baseline="0" dirty="0" smtClean="0"/>
                        <a:t> scheduled for this bug to be fixed during the “debugging of overuse report” session as this is not a critical bug to other functions. </a:t>
                      </a:r>
                      <a:endParaRPr lang="en-US" dirty="0"/>
                    </a:p>
                  </a:txBody>
                  <a:tcPr/>
                </a:tc>
              </a:tr>
              <a:tr h="567375">
                <a:tc>
                  <a:txBody>
                    <a:bodyPr/>
                    <a:lstStyle/>
                    <a:p>
                      <a:r>
                        <a:rPr lang="en-US" dirty="0" smtClean="0"/>
                        <a:t>Top K’s 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Still debugging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8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PP METRICS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HOURS PER MEMBER- Current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836434"/>
              </p:ext>
            </p:extLst>
          </p:nvPr>
        </p:nvGraphicFramePr>
        <p:xfrm>
          <a:off x="457200" y="1447800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42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Estimated HOURS PER MEMBER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after iteration 5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065220"/>
              </p:ext>
            </p:extLst>
          </p:nvPr>
        </p:nvGraphicFramePr>
        <p:xfrm>
          <a:off x="381000" y="1600200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71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Meeting agenda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Progress for the past 2 weeks</a:t>
            </a:r>
          </a:p>
          <a:p>
            <a:r>
              <a:rPr lang="en-GB" sz="2800" dirty="0" smtClean="0"/>
              <a:t>Goals for the next 2 weeks</a:t>
            </a:r>
            <a:endParaRPr lang="en-GB" sz="2800" dirty="0"/>
          </a:p>
          <a:p>
            <a:r>
              <a:rPr lang="en-GB" sz="2800" smtClean="0"/>
              <a:t>Task </a:t>
            </a:r>
            <a:r>
              <a:rPr lang="en-GB" sz="2800" dirty="0"/>
              <a:t>Metrics</a:t>
            </a:r>
          </a:p>
          <a:p>
            <a:r>
              <a:rPr lang="en-GB" sz="2800" dirty="0"/>
              <a:t>Bug </a:t>
            </a:r>
            <a:r>
              <a:rPr lang="en-GB" sz="2800" dirty="0" smtClean="0"/>
              <a:t>Metrics</a:t>
            </a:r>
          </a:p>
          <a:p>
            <a:r>
              <a:rPr lang="en-GB" sz="2800" dirty="0" smtClean="0"/>
              <a:t>PP Metrics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516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667000"/>
            <a:ext cx="5262979" cy="1323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48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Progress for the past 2 weeks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4206"/>
              </p:ext>
            </p:extLst>
          </p:nvPr>
        </p:nvGraphicFramePr>
        <p:xfrm>
          <a:off x="533399" y="1075509"/>
          <a:ext cx="7162801" cy="5212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53491"/>
                <a:gridCol w="2404655"/>
                <a:gridCol w="2404655"/>
              </a:tblGrid>
              <a:tr h="372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 as of Supervisor Meeting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/>
                </a:tc>
              </a:tr>
              <a:tr h="324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1. Login</a:t>
                      </a:r>
                      <a:endParaRPr lang="en-SG" sz="180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Testing on </a:t>
                      </a:r>
                      <a:r>
                        <a:rPr kumimoji="0" lang="en-GB" kern="1200" dirty="0" err="1" smtClean="0"/>
                        <a:t>Openshift</a:t>
                      </a:r>
                      <a:r>
                        <a:rPr kumimoji="0" lang="en-GB" kern="1200" dirty="0" smtClean="0"/>
                        <a:t> 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559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2.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Bootstrap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JSON, Debugging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on changes</a:t>
                      </a:r>
                      <a:r>
                        <a:rPr lang="en-US" baseline="0" dirty="0" smtClean="0"/>
                        <a:t> of requirements</a:t>
                      </a:r>
                      <a:endParaRPr lang="en-US" dirty="0"/>
                    </a:p>
                  </a:txBody>
                  <a:tcPr/>
                </a:tc>
              </a:tr>
              <a:tr h="559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3. Basic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Function 1</a:t>
                      </a:r>
                      <a:r>
                        <a:rPr kumimoji="0" lang="en-US" kern="1200" baseline="0" dirty="0" smtClean="0"/>
                        <a:t> 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Functions done, w</a:t>
                      </a:r>
                      <a:r>
                        <a:rPr lang="en-US" dirty="0" smtClean="0"/>
                        <a:t>orking on changes</a:t>
                      </a:r>
                      <a:r>
                        <a:rPr lang="en-US" baseline="0" dirty="0" smtClean="0"/>
                        <a:t> of requirements</a:t>
                      </a:r>
                      <a:endParaRPr lang="en-US" dirty="0" smtClean="0"/>
                    </a:p>
                  </a:txBody>
                  <a:tcPr/>
                </a:tc>
              </a:tr>
              <a:tr h="559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4.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Top-k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Undone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 to be tested on Open Shift</a:t>
                      </a:r>
                      <a:endParaRPr lang="en-US" dirty="0"/>
                    </a:p>
                  </a:txBody>
                  <a:tcPr/>
                </a:tc>
              </a:tr>
              <a:tr h="830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5.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Smartphone Overuse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Undone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7239000" cy="51816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Current status of functions</a:t>
            </a:r>
            <a:b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as of the end of iteration 4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0171"/>
              </p:ext>
            </p:extLst>
          </p:nvPr>
        </p:nvGraphicFramePr>
        <p:xfrm>
          <a:off x="533399" y="1075509"/>
          <a:ext cx="7162801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53491"/>
                <a:gridCol w="2404655"/>
                <a:gridCol w="2404655"/>
              </a:tblGrid>
              <a:tr h="3243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 as of Supervisor Meeting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/>
                </a:tc>
              </a:tr>
              <a:tr h="789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6. Deletion of location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JSON, Debugging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Working on changes</a:t>
                      </a:r>
                      <a:r>
                        <a:rPr lang="en-US" baseline="0" dirty="0" smtClean="0"/>
                        <a:t> of requirements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52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7. Smartphone Usage </a:t>
                      </a:r>
                      <a:r>
                        <a:rPr lang="en-SG" sz="1800" dirty="0" err="1" smtClean="0"/>
                        <a:t>Heatmap</a:t>
                      </a:r>
                      <a:endParaRPr lang="en-SG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Testing on </a:t>
                      </a:r>
                      <a:r>
                        <a:rPr kumimoji="0" lang="en-GB" kern="1200" dirty="0" err="1" smtClean="0"/>
                        <a:t>Openshift</a:t>
                      </a:r>
                      <a:r>
                        <a:rPr kumimoji="0" lang="en-GB" kern="1200" dirty="0" smtClean="0"/>
                        <a:t> 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Found a bug, Debugging</a:t>
                      </a:r>
                      <a:endParaRPr lang="en-US" dirty="0"/>
                    </a:p>
                  </a:txBody>
                  <a:tcPr/>
                </a:tc>
              </a:tr>
              <a:tr h="324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8. Social Activeness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Undone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in progress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7239000" cy="51816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Current status of functions</a:t>
            </a:r>
            <a:b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as of the end of iteration 4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0196" y="4038600"/>
            <a:ext cx="7162800" cy="213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>
            <a:no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SUB-Task(S) passed over 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from the last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57" y="1219200"/>
            <a:ext cx="7239000" cy="5181600"/>
          </a:xfrm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Debugging of Overuse Report</a:t>
            </a:r>
          </a:p>
          <a:p>
            <a:r>
              <a:rPr lang="en-US" dirty="0" smtClean="0"/>
              <a:t>Social Activeness Function</a:t>
            </a:r>
          </a:p>
          <a:p>
            <a:r>
              <a:rPr lang="en-US" dirty="0" smtClean="0"/>
              <a:t>Testing </a:t>
            </a:r>
            <a:r>
              <a:rPr lang="en-US" dirty="0"/>
              <a:t>of Top K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Build Additional Test cases for Top K Report</a:t>
            </a:r>
          </a:p>
          <a:p>
            <a:r>
              <a:rPr lang="en-US" dirty="0"/>
              <a:t>Debugging of Top K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Debugging of Basic App</a:t>
            </a:r>
          </a:p>
          <a:p>
            <a:r>
              <a:rPr lang="en-US" dirty="0" smtClean="0"/>
              <a:t>Debugging of </a:t>
            </a:r>
            <a:r>
              <a:rPr lang="en-US" dirty="0" err="1" smtClean="0"/>
              <a:t>Heatmap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Total Number of sub task(s) passed over from Iteration 4 to 5 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80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120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581400"/>
            <a:ext cx="7010400" cy="1981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Additional Task(S)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from change of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0"/>
            <a:ext cx="75819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Changes to Bootstrap function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Changes to Basic App function </a:t>
            </a:r>
          </a:p>
          <a:p>
            <a:r>
              <a:rPr lang="en-US" dirty="0" smtClean="0"/>
              <a:t>Changes to Location delete function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Total Number </a:t>
            </a:r>
            <a:r>
              <a:rPr lang="en-US" sz="2400" dirty="0" smtClean="0">
                <a:solidFill>
                  <a:schemeClr val="bg1"/>
                </a:solidFill>
              </a:rPr>
              <a:t>of </a:t>
            </a:r>
            <a:r>
              <a:rPr lang="en-US" sz="2400" dirty="0">
                <a:solidFill>
                  <a:schemeClr val="bg1"/>
                </a:solidFill>
              </a:rPr>
              <a:t>task(s)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f</a:t>
            </a:r>
            <a:r>
              <a:rPr lang="en-US" sz="2400" dirty="0" smtClean="0">
                <a:solidFill>
                  <a:schemeClr val="bg1"/>
                </a:solidFill>
              </a:rPr>
              <a:t>rom the change of requirements: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8000" dirty="0">
                <a:solidFill>
                  <a:schemeClr val="bg1"/>
                </a:solidFill>
              </a:rPr>
              <a:t>3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6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 smtClean="0">
                <a:solidFill>
                  <a:srgbClr val="FF0000"/>
                </a:solidFill>
              </a:rPr>
              <a:t>goals </a:t>
            </a:r>
            <a:r>
              <a:rPr lang="en-GB" sz="4400" dirty="0">
                <a:solidFill>
                  <a:srgbClr val="FF0000"/>
                </a:solidFill>
              </a:rPr>
              <a:t>for the next 2 weeks</a:t>
            </a:r>
          </a:p>
        </p:txBody>
      </p:sp>
    </p:spTree>
    <p:extLst>
      <p:ext uri="{BB962C8B-B14F-4D97-AF65-F5344CB8AC3E}">
        <p14:creationId xmlns:p14="http://schemas.microsoft.com/office/powerpoint/2010/main" val="30436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25761"/>
              </p:ext>
            </p:extLst>
          </p:nvPr>
        </p:nvGraphicFramePr>
        <p:xfrm>
          <a:off x="609600" y="990600"/>
          <a:ext cx="7086600" cy="558601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05200"/>
                <a:gridCol w="3581400"/>
              </a:tblGrid>
              <a:tr h="375574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Status 2 weeks from now</a:t>
                      </a:r>
                      <a:endParaRPr lang="en-US" dirty="0"/>
                    </a:p>
                  </a:txBody>
                  <a:tcPr/>
                </a:tc>
              </a:tr>
              <a:tr h="3755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1. Login</a:t>
                      </a:r>
                      <a:endParaRPr lang="en-SG" sz="180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2.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Bootstrap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3. Basic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4.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Top-k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9616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5.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Smartphone Overuse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6. Deletion of location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3755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7. Smartphone Usage </a:t>
                      </a:r>
                      <a:r>
                        <a:rPr lang="en-SG" sz="1800" dirty="0" err="1" smtClean="0"/>
                        <a:t>Heatmap</a:t>
                      </a:r>
                      <a:endParaRPr lang="en-SG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3755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8. Social Activeness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expected status of functions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1536</TotalTime>
  <Words>786</Words>
  <Application>Microsoft Office PowerPoint</Application>
  <PresentationFormat>On-screen Show (4:3)</PresentationFormat>
  <Paragraphs>185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Supervisor Meeting 3 (28/10/2015)</vt:lpstr>
      <vt:lpstr>Meeting agenda</vt:lpstr>
      <vt:lpstr>Progress for the past 2 weeks</vt:lpstr>
      <vt:lpstr>Current status of functions as of the end of iteration 4</vt:lpstr>
      <vt:lpstr>Current status of functions as of the end of iteration 4</vt:lpstr>
      <vt:lpstr>SUB-Task(S) passed over  from the last iteration</vt:lpstr>
      <vt:lpstr>Additional Task(S) from change of requirement</vt:lpstr>
      <vt:lpstr>goals for the next 2 weeks</vt:lpstr>
      <vt:lpstr>expected status of functions </vt:lpstr>
      <vt:lpstr>Critical path- iteration 5</vt:lpstr>
      <vt:lpstr>ACTIONS TAKEN</vt:lpstr>
      <vt:lpstr>TASK METRICS</vt:lpstr>
      <vt:lpstr>Task Metrics</vt:lpstr>
      <vt:lpstr>BUG METRICS</vt:lpstr>
      <vt:lpstr>Bug Metrix - Iteration 5  </vt:lpstr>
      <vt:lpstr>BUGS METRIX - Action taken </vt:lpstr>
      <vt:lpstr>PP METRICS</vt:lpstr>
      <vt:lpstr>HOURS PER MEMBER- Current</vt:lpstr>
      <vt:lpstr>Estimated HOURS PER MEMBER after iteration 5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Meeting 3</dc:title>
  <dc:creator>Shuwen</dc:creator>
  <cp:lastModifiedBy>Shuwen</cp:lastModifiedBy>
  <cp:revision>326</cp:revision>
  <dcterms:created xsi:type="dcterms:W3CDTF">2015-10-14T11:37:19Z</dcterms:created>
  <dcterms:modified xsi:type="dcterms:W3CDTF">2015-10-28T05:08:33Z</dcterms:modified>
</cp:coreProperties>
</file>