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6" r:id="rId1"/>
  </p:sldMasterIdLst>
  <p:notesMasterIdLst>
    <p:notesMasterId r:id="rId21"/>
  </p:notesMasterIdLst>
  <p:sldIdLst>
    <p:sldId id="256" r:id="rId2"/>
    <p:sldId id="257" r:id="rId3"/>
    <p:sldId id="273" r:id="rId4"/>
    <p:sldId id="275" r:id="rId5"/>
    <p:sldId id="259" r:id="rId6"/>
    <p:sldId id="272" r:id="rId7"/>
    <p:sldId id="265" r:id="rId8"/>
    <p:sldId id="258" r:id="rId9"/>
    <p:sldId id="261" r:id="rId10"/>
    <p:sldId id="271" r:id="rId11"/>
    <p:sldId id="262" r:id="rId12"/>
    <p:sldId id="267" r:id="rId13"/>
    <p:sldId id="268" r:id="rId14"/>
    <p:sldId id="269" r:id="rId15"/>
    <p:sldId id="270" r:id="rId16"/>
    <p:sldId id="263" r:id="rId17"/>
    <p:sldId id="264" r:id="rId18"/>
    <p:sldId id="266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1634" autoAdjust="0"/>
  </p:normalViewPr>
  <p:slideViewPr>
    <p:cSldViewPr snapToGrid="0">
      <p:cViewPr varScale="1">
        <p:scale>
          <a:sx n="53" d="100"/>
          <a:sy n="53" d="100"/>
        </p:scale>
        <p:origin x="1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97701-7641-4104-8AE5-827D352A3B3D}" type="datetimeFigureOut">
              <a:rPr lang="en-SG" smtClean="0"/>
              <a:t>4/10/2015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87494-5832-47A4-83CA-6F4D25237E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0140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87494-5832-47A4-83CA-6F4D25237EAF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0786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dirty="0" smtClean="0"/>
              <a:t>Do not want spill over to affect other functionalities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87494-5832-47A4-83CA-6F4D25237EAF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1170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Finished</a:t>
            </a:r>
            <a:r>
              <a:rPr lang="en-SG" baseline="0" dirty="0" smtClean="0"/>
              <a:t> preparation to delve into it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87494-5832-47A4-83CA-6F4D25237EAF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8713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87494-5832-47A4-83CA-6F4D25237EAF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3858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https://docs.google.com/spreadsheets/d/1U8LG0BXlGYPczp9xnIFViaP86-Oerd2kIQKZnwwWPG4/edit#gid=544402806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87494-5832-47A4-83CA-6F4D25237EAF}" type="slidenum">
              <a:rPr lang="en-SG" smtClean="0"/>
              <a:t>16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91903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http://green.smu.edu.sg/pplog/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87494-5832-47A4-83CA-6F4D25237EAF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9128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https://docs.google.com/spreadsheets/d/1Sp80UyYZO_gT89sFfwVYJIofxsbHAiiVybEl8Qu1xrA/edit#gid=0</a:t>
            </a:r>
          </a:p>
          <a:p>
            <a:r>
              <a:rPr lang="en-SG" dirty="0" smtClean="0"/>
              <a:t>Score should not be &gt;= 10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87494-5832-47A4-83CA-6F4D25237EAF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624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Critical path - </a:t>
            </a:r>
          </a:p>
          <a:p>
            <a:r>
              <a:rPr lang="en-SG" dirty="0" smtClean="0"/>
              <a:t>Time</a:t>
            </a:r>
            <a:r>
              <a:rPr lang="en-SG" baseline="0" dirty="0" smtClean="0"/>
              <a:t> boxing, task based </a:t>
            </a:r>
          </a:p>
          <a:p>
            <a:r>
              <a:rPr lang="en-SG" baseline="0" dirty="0" smtClean="0"/>
              <a:t>If the task is brought to the next iteration, can the same pair finish coding for the function </a:t>
            </a:r>
          </a:p>
          <a:p>
            <a:r>
              <a:rPr lang="en-SG" baseline="0" dirty="0" smtClean="0"/>
              <a:t>If a task is brought to the next iteration, does it means that the rest might need to be adjusted</a:t>
            </a:r>
          </a:p>
          <a:p>
            <a:endParaRPr lang="en-SG" baseline="0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87494-5832-47A4-83CA-6F4D25237EAF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8920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AAA0-45DE-45BB-8229-C5495128E691}" type="datetimeFigureOut">
              <a:rPr lang="en-SG" smtClean="0"/>
              <a:t>4/10/2015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ECAA25E-1FD8-4791-8C70-BEF6FD2A61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119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AAA0-45DE-45BB-8229-C5495128E691}" type="datetimeFigureOut">
              <a:rPr lang="en-SG" smtClean="0"/>
              <a:t>4/10/2015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25E-1FD8-4791-8C70-BEF6FD2A61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918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AAA0-45DE-45BB-8229-C5495128E691}" type="datetimeFigureOut">
              <a:rPr lang="en-SG" smtClean="0"/>
              <a:t>4/10/2015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25E-1FD8-4791-8C70-BEF6FD2A61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615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AAA0-45DE-45BB-8229-C5495128E691}" type="datetimeFigureOut">
              <a:rPr lang="en-SG" smtClean="0"/>
              <a:t>4/10/2015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25E-1FD8-4791-8C70-BEF6FD2A61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9881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BDDAAA0-45DE-45BB-8229-C5495128E691}" type="datetimeFigureOut">
              <a:rPr lang="en-SG" smtClean="0"/>
              <a:t>4/10/2015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SG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ECAA25E-1FD8-4791-8C70-BEF6FD2A61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335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AAA0-45DE-45BB-8229-C5495128E691}" type="datetimeFigureOut">
              <a:rPr lang="en-SG" smtClean="0"/>
              <a:t>4/10/2015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25E-1FD8-4791-8C70-BEF6FD2A61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46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AAA0-45DE-45BB-8229-C5495128E691}" type="datetimeFigureOut">
              <a:rPr lang="en-SG" smtClean="0"/>
              <a:t>4/10/2015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25E-1FD8-4791-8C70-BEF6FD2A61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515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AAA0-45DE-45BB-8229-C5495128E691}" type="datetimeFigureOut">
              <a:rPr lang="en-SG" smtClean="0"/>
              <a:t>4/10/2015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25E-1FD8-4791-8C70-BEF6FD2A61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098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AAA0-45DE-45BB-8229-C5495128E691}" type="datetimeFigureOut">
              <a:rPr lang="en-SG" smtClean="0"/>
              <a:t>4/10/2015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25E-1FD8-4791-8C70-BEF6FD2A61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874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AAA0-45DE-45BB-8229-C5495128E691}" type="datetimeFigureOut">
              <a:rPr lang="en-SG" smtClean="0"/>
              <a:t>4/10/2015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25E-1FD8-4791-8C70-BEF6FD2A61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5068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AAA0-45DE-45BB-8229-C5495128E691}" type="datetimeFigureOut">
              <a:rPr lang="en-SG" smtClean="0"/>
              <a:t>4/10/2015</a:t>
            </a:fld>
            <a:endParaRPr lang="en-SG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25E-1FD8-4791-8C70-BEF6FD2A61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111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BDDAAA0-45DE-45BB-8229-C5495128E691}" type="datetimeFigureOut">
              <a:rPr lang="en-SG" smtClean="0"/>
              <a:t>4/10/2015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ECAA25E-1FD8-4791-8C70-BEF6FD2A61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79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  <p:sldLayoutId id="21474840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3088" y="1602745"/>
            <a:ext cx="9144000" cy="2387600"/>
          </a:xfrm>
        </p:spPr>
        <p:txBody>
          <a:bodyPr/>
          <a:lstStyle/>
          <a:p>
            <a:r>
              <a:rPr lang="en-SG" dirty="0" smtClean="0"/>
              <a:t>Supervisor Meeting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3088" y="3449053"/>
            <a:ext cx="9144000" cy="3094015"/>
          </a:xfrm>
        </p:spPr>
        <p:txBody>
          <a:bodyPr>
            <a:noAutofit/>
          </a:bodyPr>
          <a:lstStyle/>
          <a:p>
            <a:r>
              <a:rPr lang="en-SG" sz="6000" dirty="0" smtClean="0"/>
              <a:t>G3T3</a:t>
            </a:r>
          </a:p>
          <a:p>
            <a:r>
              <a:rPr lang="en-SG" sz="2400" dirty="0" smtClean="0"/>
              <a:t>Tan </a:t>
            </a:r>
            <a:r>
              <a:rPr lang="en-SG" sz="2400" dirty="0" err="1" smtClean="0"/>
              <a:t>Zhi</a:t>
            </a:r>
            <a:r>
              <a:rPr lang="en-SG" sz="2400" dirty="0" smtClean="0"/>
              <a:t> Hui </a:t>
            </a:r>
          </a:p>
          <a:p>
            <a:r>
              <a:rPr lang="en-SG" sz="2400" dirty="0" smtClean="0"/>
              <a:t>Jeremy Ong</a:t>
            </a:r>
          </a:p>
          <a:p>
            <a:r>
              <a:rPr lang="en-SG" sz="2400" dirty="0" smtClean="0"/>
              <a:t>Shu Wen</a:t>
            </a:r>
          </a:p>
          <a:p>
            <a:r>
              <a:rPr lang="en-SG" sz="2400" dirty="0" err="1" smtClean="0"/>
              <a:t>Nabilah</a:t>
            </a:r>
            <a:endParaRPr lang="en-SG" sz="2400" dirty="0" smtClean="0"/>
          </a:p>
          <a:p>
            <a:r>
              <a:rPr lang="en-SG" sz="2400" dirty="0" smtClean="0"/>
              <a:t>Darren </a:t>
            </a:r>
            <a:r>
              <a:rPr lang="en-SG" sz="2400" dirty="0" err="1" smtClean="0"/>
              <a:t>Tay</a:t>
            </a:r>
            <a:r>
              <a:rPr lang="en-SG" sz="2400" dirty="0" smtClean="0"/>
              <a:t> 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03975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SG" dirty="0" smtClean="0"/>
              <a:t>Risk Assessment</a:t>
            </a:r>
            <a:endParaRPr lang="en-S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344593"/>
              </p:ext>
            </p:extLst>
          </p:nvPr>
        </p:nvGraphicFramePr>
        <p:xfrm>
          <a:off x="1069850" y="1452530"/>
          <a:ext cx="10058398" cy="442749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6914"/>
                <a:gridCol w="1436914"/>
                <a:gridCol w="1436914"/>
                <a:gridCol w="1436914"/>
                <a:gridCol w="1436914"/>
                <a:gridCol w="1436914"/>
                <a:gridCol w="1436914"/>
              </a:tblGrid>
              <a:tr h="1044211">
                <a:tc>
                  <a:txBody>
                    <a:bodyPr/>
                    <a:lstStyle/>
                    <a:p>
                      <a:r>
                        <a:rPr lang="en-SG" dirty="0" smtClean="0"/>
                        <a:t>S/</a:t>
                      </a:r>
                      <a:r>
                        <a:rPr lang="en-SG" baseline="0" dirty="0" smtClean="0"/>
                        <a:t>N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Risk Statement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Consequence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Likelihood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Impact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Level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Mitigation Strategy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0527">
                <a:tc>
                  <a:txBody>
                    <a:bodyPr/>
                    <a:lstStyle/>
                    <a:p>
                      <a:r>
                        <a:rPr lang="en-SG" dirty="0" smtClean="0"/>
                        <a:t>1 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Team might be unfamiliar</a:t>
                      </a:r>
                      <a:r>
                        <a:rPr lang="en-SG" baseline="0" dirty="0" smtClean="0"/>
                        <a:t> in coding in NetBeans and new language JSON 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Delays</a:t>
                      </a:r>
                      <a:r>
                        <a:rPr lang="en-SG" baseline="0" dirty="0" smtClean="0"/>
                        <a:t> in bootstrap function due to incorrect time estimates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High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High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A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Team to research</a:t>
                      </a:r>
                      <a:r>
                        <a:rPr lang="en-SG" baseline="0" dirty="0" smtClean="0"/>
                        <a:t> and understand JSON</a:t>
                      </a:r>
                    </a:p>
                    <a:p>
                      <a:endParaRPr lang="en-SG" baseline="0" dirty="0" smtClean="0"/>
                    </a:p>
                    <a:p>
                      <a:r>
                        <a:rPr lang="en-SG" baseline="0" dirty="0" smtClean="0"/>
                        <a:t>Bootstrap Function will be given 1 and half iteration 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89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22682"/>
            <a:ext cx="10058400" cy="1609344"/>
          </a:xfrm>
        </p:spPr>
        <p:txBody>
          <a:bodyPr/>
          <a:lstStyle/>
          <a:p>
            <a:r>
              <a:rPr lang="en-SG" dirty="0" smtClean="0"/>
              <a:t>Roles and Tasks</a:t>
            </a:r>
            <a:endParaRPr lang="en-SG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136450"/>
              </p:ext>
            </p:extLst>
          </p:nvPr>
        </p:nvGraphicFramePr>
        <p:xfrm>
          <a:off x="765175" y="1460754"/>
          <a:ext cx="10058400" cy="4942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52800"/>
                <a:gridCol w="2644775"/>
                <a:gridCol w="40608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 smtClean="0"/>
                        <a:t>Member(Role)</a:t>
                      </a:r>
                      <a:endParaRPr lang="en-SG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 smtClean="0"/>
                        <a:t>Iteration</a:t>
                      </a:r>
                      <a:endParaRPr lang="en-SG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 smtClean="0"/>
                        <a:t>Tasks</a:t>
                      </a:r>
                      <a:endParaRPr lang="en-SG" sz="1800" b="1" dirty="0"/>
                    </a:p>
                  </a:txBody>
                  <a:tcPr/>
                </a:tc>
              </a:tr>
              <a:tr h="524176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 smtClean="0"/>
                        <a:t>Jeremy</a:t>
                      </a:r>
                      <a:r>
                        <a:rPr lang="en-SG" sz="1800" baseline="0" dirty="0" smtClean="0"/>
                        <a:t> Ong (PM)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 smtClean="0"/>
                        <a:t>1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800" dirty="0" smtClean="0"/>
                        <a:t>Project schedule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800" dirty="0" smtClean="0"/>
                        <a:t>Use</a:t>
                      </a:r>
                      <a:r>
                        <a:rPr lang="en-SG" sz="1800" baseline="0" dirty="0" smtClean="0"/>
                        <a:t>-Case diagram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800" baseline="0" dirty="0" smtClean="0"/>
                        <a:t>Domain Diagram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800" baseline="0" dirty="0" smtClean="0"/>
                        <a:t>Update next Iteration schedule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800" baseline="0" dirty="0" smtClean="0"/>
                        <a:t>PM handover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Jeremy</a:t>
                      </a:r>
                      <a:r>
                        <a:rPr lang="en-SG" sz="1800" baseline="0" dirty="0" smtClean="0"/>
                        <a:t> Ong (Pair 2)</a:t>
                      </a:r>
                      <a:endParaRPr lang="en-SG" sz="1800" dirty="0" smtClean="0"/>
                    </a:p>
                    <a:p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 smtClean="0"/>
                        <a:t>2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800" dirty="0" smtClean="0"/>
                        <a:t>Sequence</a:t>
                      </a:r>
                      <a:r>
                        <a:rPr lang="en-SG" sz="1800" baseline="0" dirty="0" smtClean="0"/>
                        <a:t> Diagram for Basic App Usage Report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800" baseline="0" dirty="0" smtClean="0"/>
                        <a:t>Sequence Diagram for Top-k app Usage Report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800" baseline="0" dirty="0" smtClean="0"/>
                        <a:t>Sequence Diagram for Smartphone overuse report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800" baseline="0" dirty="0" smtClean="0"/>
                        <a:t>Sequence diagram for deleting location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800" baseline="0" dirty="0" smtClean="0"/>
                        <a:t>Prepare test case and test files for testing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800" baseline="0" dirty="0" smtClean="0"/>
                        <a:t>Class Diagram</a:t>
                      </a:r>
                      <a:endParaRPr lang="en-SG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30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Roles and Tasks</a:t>
            </a:r>
            <a:endParaRPr lang="en-SG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503798"/>
              </p:ext>
            </p:extLst>
          </p:nvPr>
        </p:nvGraphicFramePr>
        <p:xfrm>
          <a:off x="1069847" y="1832142"/>
          <a:ext cx="10058401" cy="423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52801"/>
                <a:gridCol w="2892424"/>
                <a:gridCol w="38131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 smtClean="0"/>
                        <a:t>Member(Role)</a:t>
                      </a:r>
                      <a:endParaRPr lang="en-SG" sz="2000" b="1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 smtClean="0"/>
                        <a:t>Iteration</a:t>
                      </a:r>
                      <a:endParaRPr lang="en-SG" sz="2000" b="1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 smtClean="0"/>
                        <a:t>Tasks</a:t>
                      </a:r>
                      <a:endParaRPr lang="en-SG" sz="2000" b="1" dirty="0"/>
                    </a:p>
                  </a:txBody>
                  <a:tcPr marL="91439" marR="91439"/>
                </a:tc>
              </a:tr>
              <a:tr h="524176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 smtClean="0"/>
                        <a:t>Tan</a:t>
                      </a:r>
                      <a:r>
                        <a:rPr lang="en-SG" sz="2000" baseline="0" dirty="0" smtClean="0"/>
                        <a:t> </a:t>
                      </a:r>
                      <a:r>
                        <a:rPr lang="en-SG" sz="2000" dirty="0" err="1" smtClean="0"/>
                        <a:t>Zhi</a:t>
                      </a:r>
                      <a:r>
                        <a:rPr lang="en-SG" sz="2000" dirty="0" smtClean="0"/>
                        <a:t> Hui </a:t>
                      </a:r>
                      <a:r>
                        <a:rPr lang="en-SG" sz="2000" baseline="0" dirty="0" smtClean="0"/>
                        <a:t>(Pair 2)</a:t>
                      </a:r>
                      <a:endParaRPr lang="en-SG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 smtClean="0"/>
                        <a:t>1</a:t>
                      </a:r>
                      <a:endParaRPr lang="en-SG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2000" dirty="0" smtClean="0"/>
                        <a:t>Bootstrap</a:t>
                      </a:r>
                      <a:r>
                        <a:rPr lang="en-SG" sz="2000" baseline="0" dirty="0" smtClean="0"/>
                        <a:t> Sequence Diagram</a:t>
                      </a:r>
                      <a:endParaRPr lang="en-SG" sz="2000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aseline="0" dirty="0" smtClean="0"/>
                        <a:t>Tan </a:t>
                      </a:r>
                      <a:r>
                        <a:rPr lang="en-SG" sz="2000" baseline="0" dirty="0" err="1" smtClean="0"/>
                        <a:t>Zhi</a:t>
                      </a:r>
                      <a:r>
                        <a:rPr lang="en-SG" sz="2000" baseline="0" dirty="0" smtClean="0"/>
                        <a:t> Hui (PM)</a:t>
                      </a:r>
                      <a:endParaRPr lang="en-SG" sz="2000" dirty="0" smtClean="0"/>
                    </a:p>
                    <a:p>
                      <a:endParaRPr lang="en-SG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 smtClean="0"/>
                        <a:t>2</a:t>
                      </a:r>
                      <a:endParaRPr lang="en-SG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2000" dirty="0" smtClean="0"/>
                        <a:t>Preparation slides for</a:t>
                      </a:r>
                      <a:r>
                        <a:rPr lang="en-SG" sz="2000" baseline="0" dirty="0" smtClean="0"/>
                        <a:t> supervisor meeting</a:t>
                      </a:r>
                      <a:endParaRPr lang="en-SG" sz="20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2000" dirty="0" smtClean="0"/>
                        <a:t>Task Metric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2000" dirty="0" smtClean="0"/>
                        <a:t>Test Plan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2000" dirty="0" smtClean="0"/>
                        <a:t>Update of Sequence diagram for bootstrap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2000" baseline="0" dirty="0" smtClean="0"/>
                        <a:t>Update next Iteration schedule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2000" baseline="0" dirty="0" smtClean="0"/>
                        <a:t>PM handover</a:t>
                      </a:r>
                      <a:endParaRPr lang="en-SG" sz="20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2000" dirty="0" smtClean="0"/>
                        <a:t>Testing of bootstrap</a:t>
                      </a:r>
                      <a:endParaRPr lang="en-SG" sz="2000" dirty="0"/>
                    </a:p>
                  </a:txBody>
                  <a:tcPr marL="91439" marR="9143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77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Roles and Tasks</a:t>
            </a:r>
            <a:endParaRPr lang="en-SG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976084"/>
              </p:ext>
            </p:extLst>
          </p:nvPr>
        </p:nvGraphicFramePr>
        <p:xfrm>
          <a:off x="1069975" y="2120900"/>
          <a:ext cx="10058401" cy="28406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52801"/>
                <a:gridCol w="2740025"/>
                <a:gridCol w="39655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 smtClean="0"/>
                        <a:t>Member(Role)</a:t>
                      </a:r>
                      <a:endParaRPr lang="en-SG" sz="2000" b="1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 smtClean="0"/>
                        <a:t>Iteration</a:t>
                      </a:r>
                      <a:endParaRPr lang="en-SG" sz="2000" b="1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 smtClean="0"/>
                        <a:t>Tasks</a:t>
                      </a:r>
                      <a:endParaRPr lang="en-SG" sz="2000" b="1" dirty="0"/>
                    </a:p>
                  </a:txBody>
                  <a:tcPr marL="91439" marR="91439"/>
                </a:tc>
              </a:tr>
              <a:tr h="524176">
                <a:tc>
                  <a:txBody>
                    <a:bodyPr/>
                    <a:lstStyle/>
                    <a:p>
                      <a:pPr algn="ctr"/>
                      <a:r>
                        <a:rPr lang="en-SG" sz="2000" baseline="0" dirty="0" smtClean="0"/>
                        <a:t>Darren </a:t>
                      </a:r>
                      <a:r>
                        <a:rPr lang="en-SG" sz="2000" baseline="0" dirty="0" err="1" smtClean="0"/>
                        <a:t>Tay</a:t>
                      </a:r>
                      <a:r>
                        <a:rPr lang="en-SG" sz="2000" baseline="0" dirty="0" smtClean="0"/>
                        <a:t> (Pair 1)</a:t>
                      </a:r>
                      <a:endParaRPr lang="en-SG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 smtClean="0"/>
                        <a:t>1</a:t>
                      </a:r>
                      <a:endParaRPr lang="en-SG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2000" dirty="0" smtClean="0"/>
                        <a:t>ERD model</a:t>
                      </a:r>
                      <a:endParaRPr lang="en-SG" sz="2000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 smtClean="0"/>
                        <a:t>Darren </a:t>
                      </a:r>
                      <a:r>
                        <a:rPr lang="en-SG" sz="2000" dirty="0" err="1" smtClean="0"/>
                        <a:t>Tay</a:t>
                      </a:r>
                      <a:r>
                        <a:rPr lang="en-SG" sz="2000" baseline="0" dirty="0" smtClean="0"/>
                        <a:t> (Pair 1)</a:t>
                      </a:r>
                      <a:endParaRPr lang="en-SG" sz="2000" dirty="0" smtClean="0"/>
                    </a:p>
                    <a:p>
                      <a:endParaRPr lang="en-SG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 smtClean="0"/>
                        <a:t>2</a:t>
                      </a:r>
                      <a:endParaRPr lang="en-SG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2000" kern="1200" dirty="0" smtClean="0">
                          <a:effectLst/>
                        </a:rPr>
                        <a:t>Sequence</a:t>
                      </a:r>
                      <a:r>
                        <a:rPr lang="en-SG" sz="2000" kern="1200" baseline="0" dirty="0" smtClean="0">
                          <a:effectLst/>
                        </a:rPr>
                        <a:t> Diagram</a:t>
                      </a:r>
                      <a:r>
                        <a:rPr lang="en-SG" sz="2000" kern="1200" dirty="0" smtClean="0">
                          <a:effectLst/>
                        </a:rPr>
                        <a:t> for Bootstrap Location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2000" kern="1200" dirty="0" smtClean="0">
                          <a:effectLst/>
                        </a:rPr>
                        <a:t>Code</a:t>
                      </a:r>
                      <a:r>
                        <a:rPr lang="en-SG" sz="2000" kern="1200" baseline="0" dirty="0" smtClean="0">
                          <a:effectLst/>
                        </a:rPr>
                        <a:t> Bootstrap UI, Logic and JSON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2000" kern="1200" baseline="0" dirty="0" smtClean="0">
                          <a:effectLst/>
                        </a:rPr>
                        <a:t>Deploy to </a:t>
                      </a:r>
                      <a:r>
                        <a:rPr lang="en-SG" sz="2000" kern="1200" baseline="0" dirty="0" err="1" smtClean="0">
                          <a:effectLst/>
                        </a:rPr>
                        <a:t>openShift</a:t>
                      </a:r>
                      <a:endParaRPr lang="en-SG" sz="2000" kern="1200" baseline="0" dirty="0" smtClean="0">
                        <a:effectLst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2000" kern="1200" baseline="0" dirty="0" smtClean="0">
                          <a:effectLst/>
                        </a:rPr>
                        <a:t>Debugging (if any)</a:t>
                      </a:r>
                      <a:endParaRPr lang="en-SG" sz="2000" dirty="0"/>
                    </a:p>
                  </a:txBody>
                  <a:tcPr marL="91439" marR="9143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39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Roles and Tasks</a:t>
            </a:r>
            <a:endParaRPr lang="en-SG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190958"/>
              </p:ext>
            </p:extLst>
          </p:nvPr>
        </p:nvGraphicFramePr>
        <p:xfrm>
          <a:off x="1069848" y="1876926"/>
          <a:ext cx="10058528" cy="3931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52843"/>
                <a:gridCol w="2682909"/>
                <a:gridCol w="4022776"/>
              </a:tblGrid>
              <a:tr h="396175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 smtClean="0"/>
                        <a:t>Member(Role)</a:t>
                      </a:r>
                      <a:endParaRPr lang="en-SG" sz="2000" b="1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 smtClean="0"/>
                        <a:t>Iteration</a:t>
                      </a:r>
                      <a:endParaRPr lang="en-SG" sz="2000" b="1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 smtClean="0"/>
                        <a:t>Tasks</a:t>
                      </a:r>
                      <a:endParaRPr lang="en-SG" sz="2000" b="1" dirty="0"/>
                    </a:p>
                  </a:txBody>
                  <a:tcPr marL="91439" marR="91439"/>
                </a:tc>
              </a:tr>
              <a:tr h="683807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 err="1" smtClean="0"/>
                        <a:t>Nabilah</a:t>
                      </a:r>
                      <a:r>
                        <a:rPr lang="en-SG" sz="2000" baseline="0" dirty="0" smtClean="0"/>
                        <a:t> (Pair 2)</a:t>
                      </a:r>
                      <a:endParaRPr lang="en-SG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 smtClean="0"/>
                        <a:t>1</a:t>
                      </a:r>
                      <a:endParaRPr lang="en-SG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2000" dirty="0" smtClean="0"/>
                        <a:t>Bootstrap</a:t>
                      </a:r>
                      <a:r>
                        <a:rPr lang="en-SG" sz="2000" baseline="0" dirty="0" smtClean="0"/>
                        <a:t> Sequence Diagram</a:t>
                      </a:r>
                      <a:endParaRPr lang="en-SG" sz="20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SG" sz="2000" dirty="0"/>
                    </a:p>
                  </a:txBody>
                  <a:tcPr marL="91439" marR="91439"/>
                </a:tc>
              </a:tr>
              <a:tr h="27352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 err="1" smtClean="0"/>
                        <a:t>Nabilah</a:t>
                      </a:r>
                      <a:r>
                        <a:rPr lang="en-SG" sz="2000" baseline="0" dirty="0" smtClean="0"/>
                        <a:t> (Pair 1)</a:t>
                      </a:r>
                      <a:endParaRPr lang="en-SG" sz="2000" dirty="0" smtClean="0"/>
                    </a:p>
                    <a:p>
                      <a:endParaRPr lang="en-SG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 smtClean="0"/>
                        <a:t>2</a:t>
                      </a:r>
                      <a:endParaRPr lang="en-SG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2000" kern="1200" dirty="0" smtClean="0">
                          <a:effectLst/>
                        </a:rPr>
                        <a:t>Sequence</a:t>
                      </a:r>
                      <a:r>
                        <a:rPr lang="en-SG" sz="2000" kern="1200" baseline="0" dirty="0" smtClean="0">
                          <a:effectLst/>
                        </a:rPr>
                        <a:t> Diagram</a:t>
                      </a:r>
                      <a:r>
                        <a:rPr lang="en-SG" sz="2000" kern="1200" dirty="0" smtClean="0">
                          <a:effectLst/>
                        </a:rPr>
                        <a:t> for Bootstrap Location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2000" kern="1200" dirty="0" smtClean="0">
                          <a:effectLst/>
                        </a:rPr>
                        <a:t>Code</a:t>
                      </a:r>
                      <a:r>
                        <a:rPr lang="en-SG" sz="2000" kern="1200" baseline="0" dirty="0" smtClean="0">
                          <a:effectLst/>
                        </a:rPr>
                        <a:t> Bootstrap UI, Logic and JSON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2000" kern="1200" baseline="0" dirty="0" smtClean="0">
                          <a:effectLst/>
                        </a:rPr>
                        <a:t>Deploy to </a:t>
                      </a:r>
                      <a:r>
                        <a:rPr lang="en-SG" sz="2000" kern="1200" baseline="0" dirty="0" err="1" smtClean="0">
                          <a:effectLst/>
                        </a:rPr>
                        <a:t>openshift</a:t>
                      </a:r>
                      <a:endParaRPr lang="en-SG" sz="2000" kern="1200" baseline="0" dirty="0" smtClean="0">
                        <a:effectLst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2000" kern="1200" baseline="0" dirty="0" smtClean="0">
                          <a:effectLst/>
                        </a:rPr>
                        <a:t>Debugging (if any)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2000" kern="1200" baseline="0" dirty="0" smtClean="0">
                          <a:effectLst/>
                        </a:rPr>
                        <a:t>Update Sequence Diagram for bootstrap</a:t>
                      </a:r>
                      <a:endParaRPr lang="en-SG" sz="20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SG" sz="2000" dirty="0"/>
                    </a:p>
                  </a:txBody>
                  <a:tcPr marL="91439" marR="9143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73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Roles and Tasks</a:t>
            </a:r>
            <a:endParaRPr lang="en-SG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4934954"/>
              </p:ext>
            </p:extLst>
          </p:nvPr>
        </p:nvGraphicFramePr>
        <p:xfrm>
          <a:off x="1069850" y="1780673"/>
          <a:ext cx="10058527" cy="446010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52843"/>
                <a:gridCol w="2644808"/>
                <a:gridCol w="4060876"/>
              </a:tblGrid>
              <a:tr h="401465">
                <a:tc>
                  <a:txBody>
                    <a:bodyPr/>
                    <a:lstStyle/>
                    <a:p>
                      <a:pPr algn="ctr"/>
                      <a:r>
                        <a:rPr lang="en-SG" sz="1900" dirty="0" smtClean="0"/>
                        <a:t>Member(Role)</a:t>
                      </a:r>
                      <a:endParaRPr lang="en-SG" sz="1900" b="1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 smtClean="0"/>
                        <a:t>Iteration</a:t>
                      </a:r>
                      <a:endParaRPr lang="en-SG" sz="1900" b="1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 smtClean="0"/>
                        <a:t>Tasks</a:t>
                      </a:r>
                      <a:endParaRPr lang="en-SG" sz="1900" b="1" dirty="0"/>
                    </a:p>
                  </a:txBody>
                  <a:tcPr marL="91439" marR="91439"/>
                </a:tc>
              </a:tr>
              <a:tr h="692939">
                <a:tc>
                  <a:txBody>
                    <a:bodyPr/>
                    <a:lstStyle/>
                    <a:p>
                      <a:pPr algn="ctr"/>
                      <a:r>
                        <a:rPr lang="en-SG" sz="1900" dirty="0" smtClean="0"/>
                        <a:t>Yee Shu Wen </a:t>
                      </a:r>
                      <a:r>
                        <a:rPr lang="en-SG" sz="1900" baseline="0" dirty="0" smtClean="0"/>
                        <a:t>(Pair 1)</a:t>
                      </a:r>
                      <a:endParaRPr lang="en-SG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 smtClean="0"/>
                        <a:t>1</a:t>
                      </a:r>
                      <a:endParaRPr lang="en-SG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1900" dirty="0" smtClean="0"/>
                        <a:t>ERD model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SG" sz="1900" dirty="0"/>
                    </a:p>
                  </a:txBody>
                  <a:tcPr marL="91439" marR="91439"/>
                </a:tc>
              </a:tr>
              <a:tr h="33657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900" dirty="0" smtClean="0"/>
                        <a:t>Yee Shu Wen</a:t>
                      </a:r>
                      <a:r>
                        <a:rPr lang="en-SG" sz="1900" baseline="0" dirty="0" smtClean="0"/>
                        <a:t> (Pair 2)</a:t>
                      </a:r>
                      <a:endParaRPr lang="en-SG" sz="1900" dirty="0" smtClean="0"/>
                    </a:p>
                    <a:p>
                      <a:endParaRPr lang="en-SG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 smtClean="0"/>
                        <a:t>2</a:t>
                      </a:r>
                      <a:endParaRPr lang="en-SG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900" dirty="0" smtClean="0"/>
                        <a:t>Sequence</a:t>
                      </a:r>
                      <a:r>
                        <a:rPr lang="en-SG" sz="1900" baseline="0" dirty="0" smtClean="0"/>
                        <a:t> Diagram for Basic App Usage Report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900" baseline="0" dirty="0" smtClean="0"/>
                        <a:t>Sequence Diagram for Top-k app Usage Report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900" baseline="0" dirty="0" smtClean="0"/>
                        <a:t>Sequence Diagram for Smartphone overuse report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900" baseline="0" dirty="0" smtClean="0"/>
                        <a:t>Sequence diagram for deleting location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900" baseline="0" dirty="0" smtClean="0"/>
                        <a:t>Prepare test case and test files for testing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900" baseline="0" dirty="0" smtClean="0"/>
                        <a:t>Class Diagram</a:t>
                      </a:r>
                      <a:endParaRPr lang="en-SG" sz="1900" dirty="0" smtClean="0"/>
                    </a:p>
                  </a:txBody>
                  <a:tcPr marL="91439" marR="9143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89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186"/>
            <a:ext cx="10058400" cy="1609344"/>
          </a:xfrm>
        </p:spPr>
        <p:txBody>
          <a:bodyPr/>
          <a:lstStyle/>
          <a:p>
            <a:r>
              <a:rPr lang="en-SG" dirty="0" smtClean="0"/>
              <a:t>Task Metrics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80" y="1208868"/>
            <a:ext cx="10599735" cy="547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0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9687"/>
            <a:ext cx="10058400" cy="1609344"/>
          </a:xfrm>
        </p:spPr>
        <p:txBody>
          <a:bodyPr/>
          <a:lstStyle/>
          <a:p>
            <a:r>
              <a:rPr lang="en-SG" dirty="0" err="1" smtClean="0"/>
              <a:t>PPLogs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0964" b="8104"/>
          <a:stretch/>
        </p:blipFill>
        <p:spPr>
          <a:xfrm>
            <a:off x="565745" y="1319071"/>
            <a:ext cx="10931908" cy="497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8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775" y="0"/>
            <a:ext cx="10058400" cy="1609344"/>
          </a:xfrm>
        </p:spPr>
        <p:txBody>
          <a:bodyPr/>
          <a:lstStyle/>
          <a:p>
            <a:r>
              <a:rPr lang="en-SG" dirty="0" smtClean="0"/>
              <a:t>Bug Metric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4616" b="4989"/>
          <a:stretch/>
        </p:blipFill>
        <p:spPr>
          <a:xfrm>
            <a:off x="0" y="1740488"/>
            <a:ext cx="12159951" cy="481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31706"/>
            <a:ext cx="10058400" cy="1609344"/>
          </a:xfrm>
        </p:spPr>
        <p:txBody>
          <a:bodyPr/>
          <a:lstStyle/>
          <a:p>
            <a:r>
              <a:rPr lang="en-SG" dirty="0" smtClean="0"/>
              <a:t>Critical Path</a:t>
            </a:r>
            <a:endParaRPr lang="en-SG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674746" y="1857552"/>
            <a:ext cx="2341597" cy="9887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Bootstrap</a:t>
            </a:r>
            <a:endParaRPr lang="en-US" altLang="zh-CN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 </a:t>
            </a:r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days)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674746" y="4295048"/>
            <a:ext cx="2708923" cy="9887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r>
              <a:rPr lang="en-US" altLang="zh-CN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Design other Diagrams </a:t>
            </a:r>
            <a:br>
              <a:rPr lang="en-US" altLang="zh-CN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(5 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days</a:t>
            </a:r>
            <a:r>
              <a:rPr lang="en-US" altLang="zh-CN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C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697828" y="3441572"/>
            <a:ext cx="246266" cy="329569"/>
          </a:xfrm>
          <a:prstGeom prst="ellipse">
            <a:avLst/>
          </a:prstGeom>
          <a:solidFill>
            <a:srgbClr val="00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cxnSp>
        <p:nvCxnSpPr>
          <p:cNvPr id="23" name="AutoShape 9"/>
          <p:cNvCxnSpPr>
            <a:cxnSpLocks noChangeShapeType="1"/>
            <a:stCxn id="29" idx="3"/>
            <a:endCxn id="20" idx="1"/>
          </p:cNvCxnSpPr>
          <p:nvPr/>
        </p:nvCxnSpPr>
        <p:spPr bwMode="auto">
          <a:xfrm flipV="1">
            <a:off x="3327077" y="2351906"/>
            <a:ext cx="347669" cy="1254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10"/>
          <p:cNvCxnSpPr>
            <a:cxnSpLocks noChangeShapeType="1"/>
            <a:stCxn id="22" idx="6"/>
            <a:endCxn id="29" idx="1"/>
          </p:cNvCxnSpPr>
          <p:nvPr/>
        </p:nvCxnSpPr>
        <p:spPr bwMode="auto">
          <a:xfrm>
            <a:off x="954958" y="3606356"/>
            <a:ext cx="42915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731338" y="4304900"/>
            <a:ext cx="1217861" cy="9887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 / Logout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(2 day)</a:t>
            </a:r>
            <a:endParaRPr lang="en-US" altLang="zh-CN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AutoShape 15"/>
          <p:cNvCxnSpPr>
            <a:cxnSpLocks noChangeShapeType="1"/>
            <a:stCxn id="20" idx="3"/>
            <a:endCxn id="68" idx="1"/>
          </p:cNvCxnSpPr>
          <p:nvPr/>
        </p:nvCxnSpPr>
        <p:spPr bwMode="auto">
          <a:xfrm flipV="1">
            <a:off x="6016343" y="2343286"/>
            <a:ext cx="689257" cy="86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16"/>
          <p:cNvCxnSpPr>
            <a:cxnSpLocks noChangeShapeType="1"/>
            <a:stCxn id="21" idx="3"/>
            <a:endCxn id="25" idx="1"/>
          </p:cNvCxnSpPr>
          <p:nvPr/>
        </p:nvCxnSpPr>
        <p:spPr bwMode="auto">
          <a:xfrm>
            <a:off x="6383669" y="4789402"/>
            <a:ext cx="347669" cy="9852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394977" y="3112002"/>
            <a:ext cx="1932100" cy="9887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Design Bootstrap</a:t>
            </a:r>
            <a:r>
              <a:rPr lang="en-US" altLang="zh-CN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 days)</a:t>
            </a:r>
          </a:p>
        </p:txBody>
      </p:sp>
      <p:cxnSp>
        <p:nvCxnSpPr>
          <p:cNvPr id="30" name="AutoShape 19"/>
          <p:cNvCxnSpPr>
            <a:cxnSpLocks noChangeShapeType="1"/>
            <a:stCxn id="29" idx="3"/>
            <a:endCxn id="21" idx="1"/>
          </p:cNvCxnSpPr>
          <p:nvPr/>
        </p:nvCxnSpPr>
        <p:spPr bwMode="auto">
          <a:xfrm>
            <a:off x="3327077" y="3606356"/>
            <a:ext cx="347669" cy="1183046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9193101" y="3192046"/>
            <a:ext cx="1932099" cy="9887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 functionalities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 days)</a:t>
            </a:r>
          </a:p>
        </p:txBody>
      </p:sp>
      <p:cxnSp>
        <p:nvCxnSpPr>
          <p:cNvPr id="63" name="AutoShape 16"/>
          <p:cNvCxnSpPr>
            <a:cxnSpLocks noChangeShapeType="1"/>
            <a:stCxn id="80" idx="3"/>
            <a:endCxn id="49" idx="2"/>
          </p:cNvCxnSpPr>
          <p:nvPr/>
        </p:nvCxnSpPr>
        <p:spPr bwMode="auto">
          <a:xfrm flipV="1">
            <a:off x="8914491" y="4180753"/>
            <a:ext cx="1244660" cy="610052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6705600" y="1848932"/>
            <a:ext cx="2208892" cy="9887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CRUD Location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altLang="zh-CN" sz="12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(3 day)</a:t>
            </a:r>
            <a:endParaRPr lang="en-US" altLang="zh-CN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AutoShape 15"/>
          <p:cNvCxnSpPr>
            <a:cxnSpLocks noChangeShapeType="1"/>
            <a:stCxn id="68" idx="3"/>
            <a:endCxn id="49" idx="0"/>
          </p:cNvCxnSpPr>
          <p:nvPr/>
        </p:nvCxnSpPr>
        <p:spPr bwMode="auto">
          <a:xfrm>
            <a:off x="8914492" y="2343286"/>
            <a:ext cx="1244659" cy="84876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" name="Rectangle 20"/>
          <p:cNvSpPr>
            <a:spLocks noChangeArrowheads="1"/>
          </p:cNvSpPr>
          <p:nvPr/>
        </p:nvSpPr>
        <p:spPr bwMode="auto">
          <a:xfrm>
            <a:off x="7949198" y="4304900"/>
            <a:ext cx="965293" cy="971809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algn="l" defTabSz="7620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8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l" defTabSz="7620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6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l" defTabSz="762000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l" defTabSz="762000">
              <a:spcBef>
                <a:spcPct val="20000"/>
              </a:spcBef>
              <a:buClr>
                <a:srgbClr val="FFCF01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0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l" defTabSz="762000">
              <a:spcBef>
                <a:spcPct val="20000"/>
              </a:spcBef>
              <a:buClr>
                <a:srgbClr val="00E4A8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000" b="1" dirty="0" smtClean="0">
                <a:solidFill>
                  <a:schemeClr val="tx1"/>
                </a:solidFill>
              </a:rPr>
              <a:t>Buffer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000" b="1" dirty="0" smtClean="0">
                <a:solidFill>
                  <a:schemeClr val="tx1"/>
                </a:solidFill>
              </a:rPr>
              <a:t>(</a:t>
            </a:r>
            <a:r>
              <a:rPr lang="en-US" altLang="zh-CN" sz="1000" b="1" dirty="0">
                <a:solidFill>
                  <a:schemeClr val="tx1"/>
                </a:solidFill>
              </a:rPr>
              <a:t>1 day)</a:t>
            </a:r>
          </a:p>
        </p:txBody>
      </p:sp>
    </p:spTree>
    <p:extLst>
      <p:ext uri="{BB962C8B-B14F-4D97-AF65-F5344CB8AC3E}">
        <p14:creationId xmlns:p14="http://schemas.microsoft.com/office/powerpoint/2010/main" val="244946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50237"/>
            <a:ext cx="10058400" cy="1609344"/>
          </a:xfrm>
        </p:spPr>
        <p:txBody>
          <a:bodyPr/>
          <a:lstStyle/>
          <a:p>
            <a:r>
              <a:rPr lang="en-SG" dirty="0" smtClean="0"/>
              <a:t>Meeting Agenda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59581"/>
            <a:ext cx="10058400" cy="3874792"/>
          </a:xfrm>
        </p:spPr>
        <p:txBody>
          <a:bodyPr>
            <a:noAutofit/>
          </a:bodyPr>
          <a:lstStyle/>
          <a:p>
            <a:r>
              <a:rPr lang="en-SG" sz="2800" dirty="0" smtClean="0"/>
              <a:t>Progress </a:t>
            </a:r>
          </a:p>
          <a:p>
            <a:r>
              <a:rPr lang="en-SG" sz="2800" dirty="0" smtClean="0"/>
              <a:t>Goals </a:t>
            </a:r>
            <a:r>
              <a:rPr lang="en-SG" sz="2800" dirty="0"/>
              <a:t>for next iteration </a:t>
            </a:r>
          </a:p>
          <a:p>
            <a:r>
              <a:rPr lang="en-SG" sz="2800" dirty="0" smtClean="0"/>
              <a:t>Milestone</a:t>
            </a:r>
          </a:p>
          <a:p>
            <a:r>
              <a:rPr lang="en-SG" sz="2800" dirty="0" smtClean="0"/>
              <a:t>Problems </a:t>
            </a:r>
          </a:p>
          <a:p>
            <a:r>
              <a:rPr lang="en-SG" sz="2800" dirty="0" smtClean="0"/>
              <a:t>Respective </a:t>
            </a:r>
            <a:r>
              <a:rPr lang="en-SG" sz="2800" dirty="0"/>
              <a:t>roles &amp; tasks</a:t>
            </a:r>
            <a:endParaRPr lang="en-SG" sz="2800" dirty="0" smtClean="0"/>
          </a:p>
          <a:p>
            <a:r>
              <a:rPr lang="en-SG" sz="2800" dirty="0" smtClean="0"/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278695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385" y="0"/>
            <a:ext cx="10058400" cy="1609344"/>
          </a:xfrm>
        </p:spPr>
        <p:txBody>
          <a:bodyPr/>
          <a:lstStyle/>
          <a:p>
            <a:r>
              <a:rPr lang="en-US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CYAN</a:t>
            </a:r>
            <a:endParaRPr lang="en-US" cap="none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893385" y="1144928"/>
            <a:ext cx="10058400" cy="559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600" dirty="0" smtClean="0">
                <a:effectLst>
                  <a:glow rad="101600">
                    <a:schemeClr val="bg1">
                      <a:lumMod val="65000"/>
                      <a:lumOff val="35000"/>
                      <a:alpha val="60000"/>
                    </a:schemeClr>
                  </a:glow>
                </a:effectLst>
              </a:rPr>
              <a:t>Required Functionalities: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600" dirty="0" smtClean="0">
                <a:solidFill>
                  <a:srgbClr val="00B0F0"/>
                </a:solidFill>
              </a:rPr>
              <a:t>Login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600" dirty="0" smtClean="0">
                <a:solidFill>
                  <a:srgbClr val="00B0F0"/>
                </a:solidFill>
              </a:rPr>
              <a:t>Bootstrap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600" dirty="0" smtClean="0">
                <a:solidFill>
                  <a:srgbClr val="00B0F0"/>
                </a:solidFill>
              </a:rPr>
              <a:t>Basic App Usage Report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600" dirty="0" smtClean="0">
                <a:solidFill>
                  <a:srgbClr val="00B0F0"/>
                </a:solidFill>
              </a:rPr>
              <a:t>Top-k App Usage Report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600" dirty="0" smtClean="0">
                <a:solidFill>
                  <a:srgbClr val="00B0F0"/>
                </a:solidFill>
              </a:rPr>
              <a:t>Smartphone Overuse Report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600" dirty="0" smtClean="0">
                <a:solidFill>
                  <a:srgbClr val="00B0F0"/>
                </a:solidFill>
              </a:rPr>
              <a:t>Dual interfaces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600" dirty="0" smtClean="0">
                <a:solidFill>
                  <a:srgbClr val="00B050"/>
                </a:solidFill>
              </a:rPr>
              <a:t>Loading location data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600" dirty="0" smtClean="0">
                <a:solidFill>
                  <a:srgbClr val="00B050"/>
                </a:solidFill>
              </a:rPr>
              <a:t>Deletion of data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600" dirty="0" smtClean="0">
                <a:solidFill>
                  <a:srgbClr val="00B050"/>
                </a:solidFill>
              </a:rPr>
              <a:t>Smartphone Usage </a:t>
            </a:r>
            <a:r>
              <a:rPr lang="en-SG" sz="2600" dirty="0" err="1" smtClean="0">
                <a:solidFill>
                  <a:srgbClr val="00B050"/>
                </a:solidFill>
              </a:rPr>
              <a:t>Heatmap</a:t>
            </a:r>
            <a:endParaRPr lang="en-SG" sz="2600" dirty="0" smtClean="0">
              <a:solidFill>
                <a:srgbClr val="00B05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SG" sz="2600" dirty="0" smtClean="0">
                <a:solidFill>
                  <a:srgbClr val="00B050"/>
                </a:solidFill>
              </a:rPr>
              <a:t>Social Activeness Report</a:t>
            </a:r>
          </a:p>
        </p:txBody>
      </p:sp>
    </p:spTree>
    <p:extLst>
      <p:ext uri="{BB962C8B-B14F-4D97-AF65-F5344CB8AC3E}">
        <p14:creationId xmlns:p14="http://schemas.microsoft.com/office/powerpoint/2010/main" val="334298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65" y="484632"/>
            <a:ext cx="10911046" cy="568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35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9943"/>
            <a:ext cx="10058400" cy="1609344"/>
          </a:xfrm>
        </p:spPr>
        <p:txBody>
          <a:bodyPr/>
          <a:lstStyle/>
          <a:p>
            <a:r>
              <a:rPr lang="en-SG" dirty="0" smtClean="0"/>
              <a:t>Progress</a:t>
            </a:r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066800" y="1769287"/>
            <a:ext cx="4754880" cy="64008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SG" dirty="0" smtClean="0"/>
              <a:t>Iteration 1 – Planning &amp; Design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69848" y="2464231"/>
            <a:ext cx="4751832" cy="387457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SG" sz="2400" dirty="0" smtClean="0"/>
              <a:t>Planning – setting of foundation</a:t>
            </a:r>
          </a:p>
          <a:p>
            <a:r>
              <a:rPr lang="en-SG" sz="2400" dirty="0" smtClean="0"/>
              <a:t>Use Case Diagram </a:t>
            </a:r>
          </a:p>
          <a:p>
            <a:r>
              <a:rPr lang="en-SG" sz="2400" dirty="0" smtClean="0"/>
              <a:t>ERD model </a:t>
            </a:r>
          </a:p>
          <a:p>
            <a:r>
              <a:rPr lang="en-SG" sz="2400" dirty="0" smtClean="0"/>
              <a:t>Domain Diagram</a:t>
            </a:r>
          </a:p>
          <a:p>
            <a:r>
              <a:rPr lang="en-SG" sz="2400" dirty="0" smtClean="0"/>
              <a:t>Bootstrap Sequence Diagram</a:t>
            </a:r>
          </a:p>
          <a:p>
            <a:endParaRPr lang="en-SG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1769287"/>
            <a:ext cx="4754880" cy="64008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SG" dirty="0" smtClean="0"/>
              <a:t>Current Iteration </a:t>
            </a:r>
            <a:endParaRPr lang="en-SG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464231"/>
            <a:ext cx="4754880" cy="387457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SG" sz="2300" dirty="0" smtClean="0"/>
              <a:t>Revise of existing diagram</a:t>
            </a:r>
          </a:p>
          <a:p>
            <a:r>
              <a:rPr lang="en-SG" sz="2300" dirty="0"/>
              <a:t>Set up </a:t>
            </a:r>
            <a:r>
              <a:rPr lang="en-SG" sz="2300" dirty="0" smtClean="0"/>
              <a:t>Task </a:t>
            </a:r>
            <a:r>
              <a:rPr lang="en-SG" sz="2300" dirty="0"/>
              <a:t>Metric &amp; </a:t>
            </a:r>
            <a:r>
              <a:rPr lang="en-SG" sz="2300" dirty="0" err="1" smtClean="0"/>
              <a:t>PPlogs</a:t>
            </a:r>
            <a:endParaRPr lang="en-SG" sz="2300" dirty="0" smtClean="0"/>
          </a:p>
          <a:p>
            <a:r>
              <a:rPr lang="en-SG" sz="2300" dirty="0" smtClean="0"/>
              <a:t>Design remaining diagram </a:t>
            </a:r>
          </a:p>
          <a:p>
            <a:r>
              <a:rPr lang="en-SG" sz="2300" dirty="0" smtClean="0"/>
              <a:t>Class Diagram</a:t>
            </a:r>
          </a:p>
          <a:p>
            <a:r>
              <a:rPr lang="en-SG" sz="2300" dirty="0"/>
              <a:t>Coding for </a:t>
            </a:r>
            <a:r>
              <a:rPr lang="en-SG" sz="2300" dirty="0" smtClean="0"/>
              <a:t>bootstrap</a:t>
            </a:r>
          </a:p>
          <a:p>
            <a:r>
              <a:rPr lang="en-SG" sz="2300" dirty="0" smtClean="0"/>
              <a:t>Develop test cases and test file for bootstrap</a:t>
            </a:r>
            <a:endParaRPr lang="en-SG" sz="2300" dirty="0"/>
          </a:p>
          <a:p>
            <a:r>
              <a:rPr lang="en-SG" sz="2300" dirty="0"/>
              <a:t>Deploy and </a:t>
            </a:r>
            <a:r>
              <a:rPr lang="en-SG" sz="2300" dirty="0" smtClean="0"/>
              <a:t>Test bootstrap functions</a:t>
            </a:r>
          </a:p>
          <a:p>
            <a:pPr marL="0" indent="0">
              <a:buNone/>
            </a:pPr>
            <a:endParaRPr lang="en-SG" sz="2300" dirty="0" smtClean="0"/>
          </a:p>
        </p:txBody>
      </p:sp>
    </p:spTree>
    <p:extLst>
      <p:ext uri="{BB962C8B-B14F-4D97-AF65-F5344CB8AC3E}">
        <p14:creationId xmlns:p14="http://schemas.microsoft.com/office/powerpoint/2010/main" val="62826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Time Boxing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 smtClean="0"/>
              <a:t>Project can be completed within the time </a:t>
            </a:r>
          </a:p>
          <a:p>
            <a:r>
              <a:rPr lang="en-SG" sz="2800" dirty="0" smtClean="0"/>
              <a:t>Keep to schedule </a:t>
            </a:r>
          </a:p>
          <a:p>
            <a:r>
              <a:rPr lang="en-SG" sz="2800" dirty="0" smtClean="0"/>
              <a:t>Sufficient buffer time</a:t>
            </a:r>
          </a:p>
          <a:p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44396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Goals for next two weeks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 smtClean="0"/>
              <a:t>Complete implementation of basic functionalities</a:t>
            </a:r>
          </a:p>
          <a:p>
            <a:pPr lvl="1"/>
            <a:r>
              <a:rPr lang="en-SG" sz="2800" dirty="0" smtClean="0"/>
              <a:t>Bootstrap</a:t>
            </a:r>
          </a:p>
          <a:p>
            <a:pPr lvl="1"/>
            <a:r>
              <a:rPr lang="en-SG" sz="2800" dirty="0" smtClean="0"/>
              <a:t>Login / logout</a:t>
            </a:r>
          </a:p>
          <a:p>
            <a:pPr lvl="1"/>
            <a:r>
              <a:rPr lang="en-SG" sz="2800" dirty="0" smtClean="0"/>
              <a:t>CRUD</a:t>
            </a:r>
          </a:p>
          <a:p>
            <a:r>
              <a:rPr lang="en-SG" sz="2800" dirty="0" smtClean="0"/>
              <a:t> Standardise UI for admin and user platform </a:t>
            </a:r>
          </a:p>
          <a:p>
            <a:endParaRPr lang="en-SG" sz="2800" dirty="0" smtClean="0"/>
          </a:p>
          <a:p>
            <a:endParaRPr lang="en-SG" sz="2800" dirty="0" smtClean="0"/>
          </a:p>
        </p:txBody>
      </p:sp>
    </p:spTree>
    <p:extLst>
      <p:ext uri="{BB962C8B-B14F-4D97-AF65-F5344CB8AC3E}">
        <p14:creationId xmlns:p14="http://schemas.microsoft.com/office/powerpoint/2010/main" val="309834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Milestone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 smtClean="0"/>
              <a:t>Finish the diagrams</a:t>
            </a:r>
          </a:p>
          <a:p>
            <a:r>
              <a:rPr lang="en-SG" sz="2800" dirty="0" smtClean="0"/>
              <a:t>Load function (Bootstrap)</a:t>
            </a:r>
            <a:r>
              <a:rPr lang="en-SG" sz="2800" dirty="0"/>
              <a:t> </a:t>
            </a:r>
            <a:r>
              <a:rPr lang="en-SG" sz="2800" dirty="0" smtClean="0"/>
              <a:t>successful implemented</a:t>
            </a:r>
          </a:p>
          <a:p>
            <a:r>
              <a:rPr lang="en-SG" sz="2800" dirty="0" smtClean="0"/>
              <a:t>Functional for admin to upload</a:t>
            </a:r>
          </a:p>
        </p:txBody>
      </p:sp>
    </p:spTree>
    <p:extLst>
      <p:ext uri="{BB962C8B-B14F-4D97-AF65-F5344CB8AC3E}">
        <p14:creationId xmlns:p14="http://schemas.microsoft.com/office/powerpoint/2010/main" val="228869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Problems</a:t>
            </a:r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SG" dirty="0" smtClean="0">
                <a:solidFill>
                  <a:schemeClr val="tx1"/>
                </a:solidFill>
              </a:rPr>
              <a:t>Exiting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SG" sz="2400" dirty="0" smtClean="0"/>
              <a:t>Not detailed enough for the diagram, coder might not be able to code [RESOLVED]</a:t>
            </a:r>
          </a:p>
          <a:p>
            <a:pPr marL="0" indent="0">
              <a:buNone/>
            </a:pPr>
            <a:endParaRPr lang="en-SG" sz="2400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SG" dirty="0" smtClean="0">
                <a:solidFill>
                  <a:schemeClr val="tx1"/>
                </a:solidFill>
              </a:rPr>
              <a:t>Potential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SG" sz="2400" dirty="0" smtClean="0"/>
              <a:t>Team might be unfamiliar (JSON)</a:t>
            </a:r>
          </a:p>
          <a:p>
            <a:r>
              <a:rPr lang="en-SG" sz="2400" dirty="0"/>
              <a:t>Wrong Estimation of time needed for Bootstrap </a:t>
            </a:r>
            <a:r>
              <a:rPr lang="en-SG" sz="2400" dirty="0" smtClean="0"/>
              <a:t>functionality</a:t>
            </a:r>
            <a:endParaRPr lang="en-SG" sz="2400" dirty="0"/>
          </a:p>
          <a:p>
            <a:endParaRPr lang="en-SG" sz="2400" dirty="0" smtClean="0"/>
          </a:p>
        </p:txBody>
      </p:sp>
    </p:spTree>
    <p:extLst>
      <p:ext uri="{BB962C8B-B14F-4D97-AF65-F5344CB8AC3E}">
        <p14:creationId xmlns:p14="http://schemas.microsoft.com/office/powerpoint/2010/main" val="306897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504</TotalTime>
  <Words>660</Words>
  <Application>Microsoft Office PowerPoint</Application>
  <PresentationFormat>Widescreen</PresentationFormat>
  <Paragraphs>192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ＭＳ Ｐゴシック</vt:lpstr>
      <vt:lpstr>Arial</vt:lpstr>
      <vt:lpstr>Calibri</vt:lpstr>
      <vt:lpstr>Rockwell</vt:lpstr>
      <vt:lpstr>Rockwell Condensed</vt:lpstr>
      <vt:lpstr>Tahoma</vt:lpstr>
      <vt:lpstr>Wingdings</vt:lpstr>
      <vt:lpstr>Wood Type</vt:lpstr>
      <vt:lpstr>Supervisor Meeting</vt:lpstr>
      <vt:lpstr>Meeting Agenda</vt:lpstr>
      <vt:lpstr>CYAN</vt:lpstr>
      <vt:lpstr>PowerPoint Presentation</vt:lpstr>
      <vt:lpstr>Progress</vt:lpstr>
      <vt:lpstr>Time Boxing</vt:lpstr>
      <vt:lpstr>Goals for next two weeks</vt:lpstr>
      <vt:lpstr>Milestone</vt:lpstr>
      <vt:lpstr>Problems</vt:lpstr>
      <vt:lpstr>Risk Assessment</vt:lpstr>
      <vt:lpstr>Roles and Tasks</vt:lpstr>
      <vt:lpstr>Roles and Tasks</vt:lpstr>
      <vt:lpstr>Roles and Tasks</vt:lpstr>
      <vt:lpstr>Roles and Tasks</vt:lpstr>
      <vt:lpstr>Roles and Tasks</vt:lpstr>
      <vt:lpstr>Task Metrics</vt:lpstr>
      <vt:lpstr>PPLogs</vt:lpstr>
      <vt:lpstr>Bug Metric</vt:lpstr>
      <vt:lpstr>Critical Path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Supervisor Meeting</dc:title>
  <dc:creator>Yumi jiahui</dc:creator>
  <cp:lastModifiedBy>Yumi jiahui</cp:lastModifiedBy>
  <cp:revision>59</cp:revision>
  <dcterms:created xsi:type="dcterms:W3CDTF">2015-09-20T16:51:20Z</dcterms:created>
  <dcterms:modified xsi:type="dcterms:W3CDTF">2015-10-04T15:32:28Z</dcterms:modified>
</cp:coreProperties>
</file>