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63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2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05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9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0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9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9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36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0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30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F476-1C5D-864A-93F5-C0C38702F983}" type="datetimeFigureOut">
              <a:rPr lang="de-DE" smtClean="0"/>
              <a:t>18.10.16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193D-6273-C842-B93D-372F994B01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76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Freude am Kopfrechnen vermitteln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Planung, Durchführung und Auswertung einer Unterrichtseinheit mit dem Ziel, </a:t>
            </a:r>
            <a:r>
              <a:rPr lang="de-DE" dirty="0" err="1" smtClean="0"/>
              <a:t>OberstufenschülerInnen</a:t>
            </a:r>
            <a:r>
              <a:rPr lang="de-DE" dirty="0" smtClean="0"/>
              <a:t> zum Kopfrechnen </a:t>
            </a:r>
            <a:r>
              <a:rPr lang="de-DE" smtClean="0"/>
              <a:t>zu </a:t>
            </a:r>
            <a:r>
              <a:rPr lang="de-DE" smtClean="0"/>
              <a:t>motivieren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98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92721" y="1305342"/>
            <a:ext cx="98065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”</a:t>
            </a:r>
            <a:r>
              <a:rPr lang="de-DE" sz="5400" dirty="0"/>
              <a:t>Kopfrechnen, bei dem ohne eine Notation von Zwischenschritten die </a:t>
            </a:r>
            <a:r>
              <a:rPr lang="de-DE" sz="5400" dirty="0" smtClean="0"/>
              <a:t>Lösung </a:t>
            </a:r>
            <a:r>
              <a:rPr lang="de-DE" sz="5400" dirty="0"/>
              <a:t>einer Aufgabe im Kopf erfolgt (dies geschieht unter </a:t>
            </a:r>
            <a:r>
              <a:rPr lang="de-DE" sz="5400" dirty="0" smtClean="0"/>
              <a:t>Ausnutzung </a:t>
            </a:r>
            <a:r>
              <a:rPr lang="de-DE" sz="5400" dirty="0"/>
              <a:t>von Strategien) [...]“ </a:t>
            </a:r>
          </a:p>
        </p:txBody>
      </p:sp>
    </p:spTree>
    <p:extLst>
      <p:ext uri="{BB962C8B-B14F-4D97-AF65-F5344CB8AC3E}">
        <p14:creationId xmlns:p14="http://schemas.microsoft.com/office/powerpoint/2010/main" val="206324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192721" y="1305342"/>
            <a:ext cx="98065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”</a:t>
            </a:r>
            <a:r>
              <a:rPr lang="de-DE" sz="5400" dirty="0"/>
              <a:t>Kopfrechnen, bei dem ohne eine Notation von Zwischenschritten die </a:t>
            </a:r>
            <a:r>
              <a:rPr lang="de-DE" sz="5400" dirty="0" smtClean="0"/>
              <a:t>Lösung </a:t>
            </a:r>
            <a:r>
              <a:rPr lang="de-DE" sz="5400" dirty="0"/>
              <a:t>einer Aufgabe im Kopf erfolgt </a:t>
            </a:r>
            <a:r>
              <a:rPr lang="de-DE" sz="5400" dirty="0">
                <a:solidFill>
                  <a:srgbClr val="FF0000"/>
                </a:solidFill>
              </a:rPr>
              <a:t>(dies geschieht unter </a:t>
            </a:r>
            <a:r>
              <a:rPr lang="de-DE" sz="5400" dirty="0" smtClean="0">
                <a:solidFill>
                  <a:srgbClr val="FF0000"/>
                </a:solidFill>
              </a:rPr>
              <a:t>Ausnutzung </a:t>
            </a:r>
            <a:r>
              <a:rPr lang="de-DE" sz="5400" dirty="0">
                <a:solidFill>
                  <a:srgbClr val="FF0000"/>
                </a:solidFill>
              </a:rPr>
              <a:t>von Strategien)</a:t>
            </a:r>
            <a:r>
              <a:rPr lang="de-DE" sz="5400" dirty="0"/>
              <a:t> [...]“ </a:t>
            </a:r>
          </a:p>
        </p:txBody>
      </p:sp>
    </p:spTree>
    <p:extLst>
      <p:ext uri="{BB962C8B-B14F-4D97-AF65-F5344CB8AC3E}">
        <p14:creationId xmlns:p14="http://schemas.microsoft.com/office/powerpoint/2010/main" val="74235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Office-Design</vt:lpstr>
      <vt:lpstr>Freude am Kopfrechnen vermitteln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Freude am Kopfrechnen vermitteln</dc:title>
  <dc:creator>Landtwing Jérôme</dc:creator>
  <cp:lastModifiedBy>Landtwing Jérôme</cp:lastModifiedBy>
  <cp:revision>2</cp:revision>
  <dcterms:created xsi:type="dcterms:W3CDTF">2016-10-17T17:47:39Z</dcterms:created>
  <dcterms:modified xsi:type="dcterms:W3CDTF">2016-10-18T15:41:51Z</dcterms:modified>
</cp:coreProperties>
</file>