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7"/>
  </p:notesMasterIdLst>
  <p:handoutMasterIdLst>
    <p:handoutMasterId r:id="rId8"/>
  </p:handoutMasterIdLst>
  <p:sldIdLst>
    <p:sldId id="345" r:id="rId2"/>
    <p:sldId id="330" r:id="rId3"/>
    <p:sldId id="346" r:id="rId4"/>
    <p:sldId id="347" r:id="rId5"/>
    <p:sldId id="348" r:id="rId6"/>
  </p:sldIdLst>
  <p:sldSz cx="9144000" cy="6858000" type="screen4x3"/>
  <p:notesSz cx="6718300" cy="985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79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5">
          <p15:clr>
            <a:srgbClr val="A4A3A4"/>
          </p15:clr>
        </p15:guide>
        <p15:guide id="5" orient="horz" pos="3052">
          <p15:clr>
            <a:srgbClr val="A4A3A4"/>
          </p15:clr>
        </p15:guide>
        <p15:guide id="6" orient="horz" pos="3104">
          <p15:clr>
            <a:srgbClr val="A4A3A4"/>
          </p15:clr>
        </p15:guide>
        <p15:guide id="7" pos="2131">
          <p15:clr>
            <a:srgbClr val="A4A3A4"/>
          </p15:clr>
        </p15:guide>
        <p15:guide id="8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339933"/>
    <a:srgbClr val="FF0000"/>
    <a:srgbClr val="00FFFF"/>
    <a:srgbClr val="00CCFF"/>
    <a:srgbClr val="FF3399"/>
    <a:srgbClr val="CC6600"/>
    <a:srgbClr val="FD685D"/>
    <a:srgbClr val="CCEC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9" autoAdjust="0"/>
    <p:restoredTop sz="99732" autoAdjust="0"/>
  </p:normalViewPr>
  <p:slideViewPr>
    <p:cSldViewPr snapToGrid="0">
      <p:cViewPr varScale="1">
        <p:scale>
          <a:sx n="110" d="100"/>
          <a:sy n="110" d="100"/>
        </p:scale>
        <p:origin x="-840" y="-90"/>
      </p:cViewPr>
      <p:guideLst>
        <p:guide orient="horz" pos="2160"/>
        <p:guide pos="290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1860" y="-90"/>
      </p:cViewPr>
      <p:guideLst>
        <p:guide orient="horz" pos="3079"/>
        <p:guide orient="horz" pos="3131"/>
        <p:guide orient="horz" pos="3052"/>
        <p:guide orient="horz" pos="3104"/>
        <p:guide pos="2160"/>
        <p:guide pos="2145"/>
        <p:guide pos="2131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1264" cy="46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424" tIns="45212" rIns="90424" bIns="45212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7037" y="1"/>
            <a:ext cx="2911264" cy="46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424" tIns="45212" rIns="90424" bIns="45212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0362"/>
            <a:ext cx="2911264" cy="46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424" tIns="45212" rIns="90424" bIns="4521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7037" y="9370362"/>
            <a:ext cx="2911264" cy="46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424" tIns="45212" rIns="90424" bIns="4521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567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264" cy="49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24" tIns="45212" rIns="90424" bIns="4521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7037" y="0"/>
            <a:ext cx="2911264" cy="49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24" tIns="45212" rIns="90424" bIns="4521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774" y="4681981"/>
            <a:ext cx="4926753" cy="4433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24" tIns="45212" rIns="90424" bIns="452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2360"/>
            <a:ext cx="2911264" cy="49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24" tIns="45212" rIns="90424" bIns="4521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7037" y="9362360"/>
            <a:ext cx="2911264" cy="49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24" tIns="45212" rIns="90424" bIns="4521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687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755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1468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9131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014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471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43256" y="634539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71A77C1-9A55-4CF6-9C5C-CB158B398403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862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5572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0440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868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741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67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0407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4327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63675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 Management </a:t>
            </a:r>
          </a:p>
        </p:txBody>
      </p:sp>
      <p:sp>
        <p:nvSpPr>
          <p:cNvPr id="6" name="Text Box 2"/>
          <p:cNvSpPr txBox="1">
            <a:spLocks noChangeArrowheads="1"/>
          </p:cNvSpPr>
          <p:nvPr userDrawn="1"/>
        </p:nvSpPr>
        <p:spPr bwMode="auto">
          <a:xfrm>
            <a:off x="182824" y="6531605"/>
            <a:ext cx="29718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CH" sz="1050" b="1" i="0" dirty="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©Alain Bron </a:t>
            </a:r>
            <a:r>
              <a:rPr lang="fr-CH" sz="1050" b="1" i="0" dirty="0" smtClean="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HEIG-VD</a:t>
            </a:r>
            <a:endParaRPr lang="fr-FR" sz="1050" b="1" i="0" dirty="0">
              <a:solidFill>
                <a:srgbClr val="77777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8114232" y="6520441"/>
            <a:ext cx="828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35209A-5B42-47CB-B244-EC62CB18CE00}" type="slidenum">
              <a:rPr lang="fr-CH" sz="1200" i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‹N°›</a:t>
            </a:fld>
            <a:endParaRPr lang="fr-CH" sz="1200" i="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>
                <a:latin typeface="Arial" panose="020B0604020202020204" pitchFamily="34" charset="0"/>
                <a:cs typeface="Arial" panose="020B0604020202020204" pitchFamily="34" charset="0"/>
              </a:rPr>
              <a:t>GRX</a:t>
            </a:r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H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Gestion des réseaux</a:t>
            </a:r>
            <a:endParaRPr lang="fr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Ingénierie et </a:t>
            </a:r>
            <a:r>
              <a:rPr lang="fr-CH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r>
              <a:rPr lang="fr-CH" dirty="0" smtClean="0">
                <a:latin typeface="Arial" panose="020B0604020202020204" pitchFamily="34" charset="0"/>
                <a:cs typeface="Arial" panose="020B0604020202020204" pitchFamily="34" charset="0"/>
              </a:rPr>
              <a:t>Alain Bron</a:t>
            </a:r>
            <a:endParaRPr lang="fr-CH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H" i="1" dirty="0" smtClean="0">
                <a:latin typeface="Arial" panose="020B0604020202020204" pitchFamily="34" charset="0"/>
                <a:cs typeface="Arial" panose="020B0604020202020204" pitchFamily="34" charset="0"/>
              </a:rPr>
              <a:t>Cours dérivé de celui </a:t>
            </a:r>
            <a:r>
              <a:rPr lang="fr-CH" i="1" dirty="0" smtClean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fr-CH" i="1" smtClean="0">
                <a:latin typeface="Arial" panose="020B0604020202020204" pitchFamily="34" charset="0"/>
                <a:cs typeface="Arial" panose="020B0604020202020204" pitchFamily="34" charset="0"/>
              </a:rPr>
              <a:t>Pr. Stephan </a:t>
            </a:r>
            <a:r>
              <a:rPr lang="fr-CH" i="1" dirty="0" smtClean="0">
                <a:latin typeface="Arial" panose="020B0604020202020204" pitchFamily="34" charset="0"/>
                <a:cs typeface="Arial" panose="020B0604020202020204" pitchFamily="34" charset="0"/>
              </a:rPr>
              <a:t>Robert</a:t>
            </a:r>
            <a:endParaRPr lang="fr-CH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36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1552575"/>
            <a:ext cx="7172325" cy="375285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13" y="1175327"/>
            <a:ext cx="9144000" cy="450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7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81" y="1480787"/>
            <a:ext cx="7419975" cy="12287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r="45390"/>
          <a:stretch/>
        </p:blipFill>
        <p:spPr>
          <a:xfrm>
            <a:off x="1080126" y="2709512"/>
            <a:ext cx="4993503" cy="178117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080126" y="4669610"/>
            <a:ext cx="47788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 principe, en alternance les mercredi de 16h35 à 18h05</a:t>
            </a:r>
          </a:p>
          <a:p>
            <a:endParaRPr lang="fr-CH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Salles B23, B30 et B05</a:t>
            </a:r>
            <a:endParaRPr lang="fr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9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38733" r="4679"/>
          <a:stretch/>
        </p:blipFill>
        <p:spPr>
          <a:xfrm>
            <a:off x="293614" y="1249960"/>
            <a:ext cx="8716162" cy="28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r="6239" b="67731"/>
          <a:stretch/>
        </p:blipFill>
        <p:spPr>
          <a:xfrm>
            <a:off x="268447" y="1705304"/>
            <a:ext cx="8573549" cy="150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ain Bron">
  <a:themeElements>
    <a:clrScheme name="Personnalisé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62699"/>
      </a:hlink>
      <a:folHlink>
        <a:srgbClr val="C00000"/>
      </a:folHlink>
    </a:clrScheme>
    <a:fontScheme name="Alain Br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Alain Br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in Br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in Br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in Br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in Br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in Br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in Br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AlainBron</Template>
  <TotalTime>5635</TotalTime>
  <Words>32</Words>
  <Application>Microsoft Office PowerPoint</Application>
  <PresentationFormat>Affichage à l'écran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Alain Bron</vt:lpstr>
      <vt:lpstr>GRX Gestion des réseaux</vt:lpstr>
      <vt:lpstr>Présentation PowerPoint</vt:lpstr>
      <vt:lpstr>Présentation PowerPoint</vt:lpstr>
      <vt:lpstr>Présentation PowerPoint</vt:lpstr>
      <vt:lpstr>Présentation PowerPoint</vt:lpstr>
    </vt:vector>
  </TitlesOfParts>
  <Company>HEGESVIG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zfpabo</dc:creator>
  <cp:lastModifiedBy>ab</cp:lastModifiedBy>
  <cp:revision>344</cp:revision>
  <cp:lastPrinted>2016-11-16T09:00:30Z</cp:lastPrinted>
  <dcterms:created xsi:type="dcterms:W3CDTF">2007-05-11T14:33:52Z</dcterms:created>
  <dcterms:modified xsi:type="dcterms:W3CDTF">2019-09-18T08:34:05Z</dcterms:modified>
</cp:coreProperties>
</file>