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4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139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DB57-2EFB-1576-D901-7E83954C8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9E3AC-4DC5-E3F5-8BBF-85E5A64C2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2FA6-7143-0AE1-3405-203A4428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FCB-7CCA-4456-83CD-CC911A0A2F81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01A87-BC76-025E-8770-EC376133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B277C-DF2D-7BC2-F89E-A8841265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883-3217-49DC-B992-4B803F85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060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2494-DA31-A222-C252-1F83E518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47542-4DD1-DE76-B8E6-C2B61F3A4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AC8A5-EC3B-8AAA-AB3E-C4EADAB7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FCB-7CCA-4456-83CD-CC911A0A2F81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0930F-E621-9E32-B58E-3E5B959D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C8F50-60C8-D48F-34B1-6ED6D232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883-3217-49DC-B992-4B803F85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943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D01DC-FF26-8B4E-973E-8AB156A61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1E240-1C60-60E5-D3D2-20ECE3D1B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8BFF7-1C7A-1079-577B-4F9CCB88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FCB-7CCA-4456-83CD-CC911A0A2F81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3A598-49E2-8494-90F7-46D01C86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63F75-A6CE-60A7-0342-E110EA96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883-3217-49DC-B992-4B803F85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73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B4B5-B517-7904-4AF9-73B578D5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8208-BD13-08F5-E660-A63B333F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BEF3-7469-D06B-6DBA-4388AEA6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FCB-7CCA-4456-83CD-CC911A0A2F81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AE9C8-02B8-6664-F5E8-044D1068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C6867-626F-ECF9-36BB-BB3DBC39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883-3217-49DC-B992-4B803F85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52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3B47-0646-74E6-6DC0-39C0635D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6BF7A-B509-A6E8-F292-9CE1A08F4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4832A-DAE4-26DF-6E68-95A126C2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FCB-7CCA-4456-83CD-CC911A0A2F81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69E9A-B29B-3325-ABFD-FB4B097A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BA73F-BF1F-AC1E-A96B-85AE3D2E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883-3217-49DC-B992-4B803F85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831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1289-2E93-F8C6-7E9F-EF7C5BFF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5F0E9-7264-F81D-CDD5-8D25D381A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38C9B-D791-3726-9459-4E8D9CD6E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06E65-5D4F-D5BC-5F41-55068171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FCB-7CCA-4456-83CD-CC911A0A2F81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2A723-7632-309D-256F-0344690D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F1561-4E5B-470F-C493-382FE4E7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883-3217-49DC-B992-4B803F85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09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40BB-E08A-F83A-28CF-F93802102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DFED9-8353-E5EB-75DE-B3EE37842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8C3A6-5627-709F-A5F5-4E3A7BA4E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BC034-4A72-5E75-24F5-77CE4634C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E983C-9D22-4FD6-741E-FA4105741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CEDD5-2E23-BCDE-6F47-819924E9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FCB-7CCA-4456-83CD-CC911A0A2F81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40E1F-69C5-54C7-357B-C6C6F726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FFC21-AD16-16C4-6F75-006A1D2B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883-3217-49DC-B992-4B803F85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86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B009-41CF-CB0C-780E-AF1FBE3B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485FA-4A94-5906-3243-B6FA0BC1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FCB-7CCA-4456-83CD-CC911A0A2F81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02590-AA09-58C7-5237-25AA0184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ADE34-5483-48ED-2F95-3577281A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883-3217-49DC-B992-4B803F85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27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4C8A2-C9CF-8EC9-E561-A81B65CE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FCB-7CCA-4456-83CD-CC911A0A2F81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7E58D-51D2-CB03-EBAA-292A06B5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381C0-3077-8FE4-FA4B-A6F16631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883-3217-49DC-B992-4B803F85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34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D1E2-284A-53E8-C99A-34EA4518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1C7FF-1527-E359-AD9F-BC361FE2E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6C44F-E759-E15C-A0F2-36B6CD483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0ED3E-40C1-144E-4173-393CDD1B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FCB-7CCA-4456-83CD-CC911A0A2F81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82B86-86D9-B582-8D0A-F75CF5D5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8E4F2-904F-73C3-EF4A-A5B69E18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883-3217-49DC-B992-4B803F85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07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EE02-8611-98B8-3016-A0D6D732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EE1AE-169A-B39C-8C3D-AD86F30BF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CEC61-9C07-51F4-08B2-E361517F8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35EC9-6DE9-A98C-F04D-C4F20FF3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FCB-7CCA-4456-83CD-CC911A0A2F81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4E60-D12C-522D-EAC3-CFB05234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1278F-6881-DB3C-A2F1-35CD63A8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883-3217-49DC-B992-4B803F85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74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348CE-6FD6-F4D8-D0E5-643B240B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AAB4F-0F70-6CF5-93E8-268A025E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CA087-E242-7AA8-950D-DFA35E8F3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20FCB-7CCA-4456-83CD-CC911A0A2F81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33438-40D4-41B9-893A-5987197D8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163FE-C722-284F-79B4-AD2766DE4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4C883-3217-49DC-B992-4B803F85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98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42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BEF9B6-0764-6C4A-0E1A-BBA909799CB3}"/>
              </a:ext>
            </a:extLst>
          </p:cNvPr>
          <p:cNvSpPr txBox="1"/>
          <p:nvPr/>
        </p:nvSpPr>
        <p:spPr>
          <a:xfrm>
            <a:off x="10629900" y="177800"/>
            <a:ext cx="156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ekim433</a:t>
            </a:r>
          </a:p>
        </p:txBody>
      </p:sp>
      <p:pic>
        <p:nvPicPr>
          <p:cNvPr id="1032" name="Picture 8" descr="Iron Man (film) | Logopedia | Fandom">
            <a:extLst>
              <a:ext uri="{FF2B5EF4-FFF2-40B4-BE49-F238E27FC236}">
                <a16:creationId xmlns:a16="http://schemas.microsoft.com/office/drawing/2014/main" id="{904D20B9-A09E-19BB-9B0C-D21BD7518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0" y="177800"/>
            <a:ext cx="6007100" cy="23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ego Iron Man transparent PNG - StickPNG">
            <a:extLst>
              <a:ext uri="{FF2B5EF4-FFF2-40B4-BE49-F238E27FC236}">
                <a16:creationId xmlns:a16="http://schemas.microsoft.com/office/drawing/2014/main" id="{0EE679BC-41A2-9BE1-1004-F4EDC65B1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67" y="2983345"/>
            <a:ext cx="26384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62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7037E-6 L 0.00299 -1.0423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5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path" presetSubtype="0" de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299 -1.04236 L -3.33333E-6 -3.33333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42" presetClass="path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7037E-6 L 0.2599 -0.4143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95" y="-2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 -0.41435 L 0.5151 -0.0002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2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42" presetClass="path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51 -0.00023 L 0.975 -0.9553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95" y="-4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Eunsung Kim</dc:creator>
  <cp:lastModifiedBy>Eunsung Kim</cp:lastModifiedBy>
  <cp:revision>4</cp:revision>
  <dcterms:created xsi:type="dcterms:W3CDTF">2022-11-29T23:31:06Z</dcterms:created>
  <dcterms:modified xsi:type="dcterms:W3CDTF">2022-11-30T00:46:42Z</dcterms:modified>
</cp:coreProperties>
</file>