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0"/>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86DC-E975-A243-85B5-CB1E62BF8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1B0758-82EE-1648-AFC4-34785493D5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997AF3-A0E0-B04C-B56D-A904821AAF8C}"/>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63E14ED6-39C1-DE42-8FC4-D95B6ADD0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911A5-3CF3-9245-87D9-222B386705EF}"/>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195443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D211-7A7F-0D40-B1C9-3672315236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579082-2979-D64E-B77E-F748CD5344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5AAF8-B1DE-9241-905B-8B29FC586CA3}"/>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FF528677-3545-4842-AFC2-A26F469FE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789FE-D76C-CD4C-9637-3B88E8426026}"/>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237916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4B3F9-34C9-334B-BB07-6BA223C4D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EF46BF-DE55-E64B-87D0-4CD7051EE3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F34548-F803-9C4D-9925-F74DC1196626}"/>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0A1C9E9C-EBAD-2B4A-8C4C-224D612372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8F3A5-38FC-2244-B16B-150DBA13FCF2}"/>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23738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C4DE-F501-1740-B577-C5B1827D4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BE9667-4E50-5048-B4D4-FB8C7FB8E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4522B-1459-194D-8FD0-24E64AA302ED}"/>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90E66B3E-12FB-2540-9375-75AE5510E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8913F-C68D-4548-94F5-31CECC91660C}"/>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15411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8549-523A-CD49-9A10-11F48F667D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92BA2-772B-7944-A4CC-90F0768C57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2F325-E3F9-9E4D-809D-F96FDE4C6407}"/>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D460F615-2791-4A4A-B845-0614EFB5A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6913E-C54D-084C-9F67-7E27348E9351}"/>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14081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A763E-AB97-DE4C-9C6D-1B026628B3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B2A60D-E652-1547-80C9-20066F5D53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C02DF0-44A7-7046-BEE1-A953DBC18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2A4B72-A0BD-E345-BF02-D2E5EABBCDFC}"/>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6" name="Footer Placeholder 5">
            <a:extLst>
              <a:ext uri="{FF2B5EF4-FFF2-40B4-BE49-F238E27FC236}">
                <a16:creationId xmlns:a16="http://schemas.microsoft.com/office/drawing/2014/main" id="{F43C3371-1D43-694C-948C-F6F8F308B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331307-6352-884D-B7D0-51069024F0F2}"/>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255871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462F-97EE-214C-8CA2-0938702C4D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DD6C96-DB71-4C41-B578-9D293CAB32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5CF765-1F62-6E41-A3B2-E76B3EB5D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27E3B-122C-CF4A-866D-556048F18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DAD18-CD05-8E46-AF7C-467A1EA7EE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27C34-637F-B848-ACC7-FB3331D4F761}"/>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8" name="Footer Placeholder 7">
            <a:extLst>
              <a:ext uri="{FF2B5EF4-FFF2-40B4-BE49-F238E27FC236}">
                <a16:creationId xmlns:a16="http://schemas.microsoft.com/office/drawing/2014/main" id="{60C9F9B4-D0BF-5146-9CCE-E0EF75EB5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685F60-BE89-F04F-A25C-A50F3D5601C1}"/>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90414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2846-313F-274B-A73E-54CC5098DD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CB24F3-4248-7F4B-927D-9B17C1853A37}"/>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4" name="Footer Placeholder 3">
            <a:extLst>
              <a:ext uri="{FF2B5EF4-FFF2-40B4-BE49-F238E27FC236}">
                <a16:creationId xmlns:a16="http://schemas.microsoft.com/office/drawing/2014/main" id="{DF50FBD4-B0F6-404F-B589-F02A4C7165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2BDFB-5CD7-BC4E-8135-83597383DA84}"/>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10493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CA9A9-1F8F-F140-9F3A-A3A7AB99DA10}"/>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3" name="Footer Placeholder 2">
            <a:extLst>
              <a:ext uri="{FF2B5EF4-FFF2-40B4-BE49-F238E27FC236}">
                <a16:creationId xmlns:a16="http://schemas.microsoft.com/office/drawing/2014/main" id="{C6EE04D8-5F73-5D45-B0C1-F5FE08C2C1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09858F-7A05-FB41-ADD6-A633A3B94A71}"/>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94092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2788-A3DD-0343-AF24-920849051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F9DD0-0E11-C942-B38F-8EE8AFC56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ABA0C4-E0A2-BA47-8DE4-7CB5B8B12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6BDEE-7F60-5446-82B5-CE39DBC5E705}"/>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6" name="Footer Placeholder 5">
            <a:extLst>
              <a:ext uri="{FF2B5EF4-FFF2-40B4-BE49-F238E27FC236}">
                <a16:creationId xmlns:a16="http://schemas.microsoft.com/office/drawing/2014/main" id="{84F26498-924F-C64D-AC01-BFFA3203D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FD3C2-BCA1-4547-86E4-916F2436E0B7}"/>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229307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0330-E9DE-E948-AB59-32DAA13BE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F69728-6727-084B-AAE2-8083974A1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CF060C-143B-BA4E-A5A9-581ECEDEF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007CB-7293-3744-A374-A33E07D42B6C}"/>
              </a:ext>
            </a:extLst>
          </p:cNvPr>
          <p:cNvSpPr>
            <a:spLocks noGrp="1"/>
          </p:cNvSpPr>
          <p:nvPr>
            <p:ph type="dt" sz="half" idx="10"/>
          </p:nvPr>
        </p:nvSpPr>
        <p:spPr/>
        <p:txBody>
          <a:bodyPr/>
          <a:lstStyle/>
          <a:p>
            <a:fld id="{D694AB45-B78A-F548-855F-FF526EDFAF7F}" type="datetimeFigureOut">
              <a:rPr lang="en-US" smtClean="0"/>
              <a:t>11/10/21</a:t>
            </a:fld>
            <a:endParaRPr lang="en-US"/>
          </a:p>
        </p:txBody>
      </p:sp>
      <p:sp>
        <p:nvSpPr>
          <p:cNvPr id="6" name="Footer Placeholder 5">
            <a:extLst>
              <a:ext uri="{FF2B5EF4-FFF2-40B4-BE49-F238E27FC236}">
                <a16:creationId xmlns:a16="http://schemas.microsoft.com/office/drawing/2014/main" id="{F2271BAB-BD0E-0440-82CB-D37758F27A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76520-2170-7C44-8AF3-820E5963FB1B}"/>
              </a:ext>
            </a:extLst>
          </p:cNvPr>
          <p:cNvSpPr>
            <a:spLocks noGrp="1"/>
          </p:cNvSpPr>
          <p:nvPr>
            <p:ph type="sldNum" sz="quarter" idx="12"/>
          </p:nvPr>
        </p:nvSpPr>
        <p:spPr/>
        <p:txBody>
          <a:bodyPr/>
          <a:lstStyle/>
          <a:p>
            <a:fld id="{F196800D-07AC-8F48-865A-AEABC279A1F2}" type="slidenum">
              <a:rPr lang="en-US" smtClean="0"/>
              <a:t>‹#›</a:t>
            </a:fld>
            <a:endParaRPr lang="en-US"/>
          </a:p>
        </p:txBody>
      </p:sp>
    </p:spTree>
    <p:extLst>
      <p:ext uri="{BB962C8B-B14F-4D97-AF65-F5344CB8AC3E}">
        <p14:creationId xmlns:p14="http://schemas.microsoft.com/office/powerpoint/2010/main" val="1406644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024F39-A10D-E041-A7A8-1AFA94D68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790AA-F5F2-2740-A842-22EE760583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0DB9B-599B-1045-89E6-172D26F799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4AB45-B78A-F548-855F-FF526EDFAF7F}" type="datetimeFigureOut">
              <a:rPr lang="en-US" smtClean="0"/>
              <a:t>11/10/21</a:t>
            </a:fld>
            <a:endParaRPr lang="en-US"/>
          </a:p>
        </p:txBody>
      </p:sp>
      <p:sp>
        <p:nvSpPr>
          <p:cNvPr id="5" name="Footer Placeholder 4">
            <a:extLst>
              <a:ext uri="{FF2B5EF4-FFF2-40B4-BE49-F238E27FC236}">
                <a16:creationId xmlns:a16="http://schemas.microsoft.com/office/drawing/2014/main" id="{468E32E3-A38E-BE48-B2C2-DFD7D0EAC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2E6E6-4CE0-5042-87C3-32420D3E8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6800D-07AC-8F48-865A-AEABC279A1F2}" type="slidenum">
              <a:rPr lang="en-US" smtClean="0"/>
              <a:t>‹#›</a:t>
            </a:fld>
            <a:endParaRPr lang="en-US"/>
          </a:p>
        </p:txBody>
      </p:sp>
    </p:spTree>
    <p:extLst>
      <p:ext uri="{BB962C8B-B14F-4D97-AF65-F5344CB8AC3E}">
        <p14:creationId xmlns:p14="http://schemas.microsoft.com/office/powerpoint/2010/main" val="3089759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5759-5990-484D-8A7F-9395CBC3B527}"/>
              </a:ext>
            </a:extLst>
          </p:cNvPr>
          <p:cNvSpPr>
            <a:spLocks noGrp="1"/>
          </p:cNvSpPr>
          <p:nvPr>
            <p:ph type="ctrTitle"/>
          </p:nvPr>
        </p:nvSpPr>
        <p:spPr/>
        <p:txBody>
          <a:bodyPr/>
          <a:lstStyle/>
          <a:p>
            <a:r>
              <a:rPr lang="en-US" dirty="0"/>
              <a:t>Project Example</a:t>
            </a:r>
          </a:p>
        </p:txBody>
      </p:sp>
      <p:sp>
        <p:nvSpPr>
          <p:cNvPr id="3" name="Subtitle 2">
            <a:extLst>
              <a:ext uri="{FF2B5EF4-FFF2-40B4-BE49-F238E27FC236}">
                <a16:creationId xmlns:a16="http://schemas.microsoft.com/office/drawing/2014/main" id="{65A536EB-4971-3143-9446-11F1E1239AC0}"/>
              </a:ext>
            </a:extLst>
          </p:cNvPr>
          <p:cNvSpPr>
            <a:spLocks noGrp="1"/>
          </p:cNvSpPr>
          <p:nvPr>
            <p:ph type="subTitle" idx="1"/>
          </p:nvPr>
        </p:nvSpPr>
        <p:spPr/>
        <p:txBody>
          <a:bodyPr/>
          <a:lstStyle/>
          <a:p>
            <a:r>
              <a:rPr lang="en-US" dirty="0"/>
              <a:t>Coding Minds Academy</a:t>
            </a:r>
          </a:p>
        </p:txBody>
      </p:sp>
    </p:spTree>
    <p:extLst>
      <p:ext uri="{BB962C8B-B14F-4D97-AF65-F5344CB8AC3E}">
        <p14:creationId xmlns:p14="http://schemas.microsoft.com/office/powerpoint/2010/main" val="318260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20C8-FCE3-494B-91BD-D9E48580DE56}"/>
              </a:ext>
            </a:extLst>
          </p:cNvPr>
          <p:cNvSpPr>
            <a:spLocks noGrp="1"/>
          </p:cNvSpPr>
          <p:nvPr>
            <p:ph type="title"/>
          </p:nvPr>
        </p:nvSpPr>
        <p:spPr/>
        <p:txBody>
          <a:bodyPr/>
          <a:lstStyle/>
          <a:p>
            <a:r>
              <a:rPr lang="en-US" dirty="0"/>
              <a:t>Information Slide 1</a:t>
            </a:r>
          </a:p>
        </p:txBody>
      </p:sp>
      <p:sp>
        <p:nvSpPr>
          <p:cNvPr id="3" name="Content Placeholder 2">
            <a:extLst>
              <a:ext uri="{FF2B5EF4-FFF2-40B4-BE49-F238E27FC236}">
                <a16:creationId xmlns:a16="http://schemas.microsoft.com/office/drawing/2014/main" id="{D9740DEA-3A6A-BB41-ABA4-39605F843855}"/>
              </a:ext>
            </a:extLst>
          </p:cNvPr>
          <p:cNvSpPr>
            <a:spLocks noGrp="1"/>
          </p:cNvSpPr>
          <p:nvPr>
            <p:ph idx="1"/>
          </p:nvPr>
        </p:nvSpPr>
        <p:spPr/>
        <p:txBody>
          <a:bodyPr/>
          <a:lstStyle/>
          <a:p>
            <a:r>
              <a:rPr lang="en-US" dirty="0"/>
              <a:t>When reading this, your voice should be reading along with the words being shown in this slide. This is the second sentence on the second slide in the presentation. This is the last slide in this page.</a:t>
            </a:r>
          </a:p>
        </p:txBody>
      </p:sp>
    </p:spTree>
    <p:extLst>
      <p:ext uri="{BB962C8B-B14F-4D97-AF65-F5344CB8AC3E}">
        <p14:creationId xmlns:p14="http://schemas.microsoft.com/office/powerpoint/2010/main" val="233544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0D5D-BF38-4644-B3EB-811C74CB3B60}"/>
              </a:ext>
            </a:extLst>
          </p:cNvPr>
          <p:cNvSpPr>
            <a:spLocks noGrp="1"/>
          </p:cNvSpPr>
          <p:nvPr>
            <p:ph type="title"/>
          </p:nvPr>
        </p:nvSpPr>
        <p:spPr/>
        <p:txBody>
          <a:bodyPr/>
          <a:lstStyle/>
          <a:p>
            <a:r>
              <a:rPr lang="en-US" dirty="0"/>
              <a:t>Information Slide 2</a:t>
            </a:r>
          </a:p>
        </p:txBody>
      </p:sp>
      <p:sp>
        <p:nvSpPr>
          <p:cNvPr id="3" name="Content Placeholder 2">
            <a:extLst>
              <a:ext uri="{FF2B5EF4-FFF2-40B4-BE49-F238E27FC236}">
                <a16:creationId xmlns:a16="http://schemas.microsoft.com/office/drawing/2014/main" id="{F92C5BFA-74FE-8649-8856-F5A4264AB4A5}"/>
              </a:ext>
            </a:extLst>
          </p:cNvPr>
          <p:cNvSpPr>
            <a:spLocks noGrp="1"/>
          </p:cNvSpPr>
          <p:nvPr>
            <p:ph idx="1"/>
          </p:nvPr>
        </p:nvSpPr>
        <p:spPr/>
        <p:txBody>
          <a:bodyPr/>
          <a:lstStyle/>
          <a:p>
            <a:r>
              <a:rPr lang="en-US" dirty="0"/>
              <a:t>This is the third slide in the presentation. The information covered in this </a:t>
            </a:r>
            <a:r>
              <a:rPr lang="en-US" dirty="0" err="1"/>
              <a:t>powerpoint</a:t>
            </a:r>
            <a:r>
              <a:rPr lang="en-US" dirty="0"/>
              <a:t> is irrelevant. While irrelevant in context, this is great practice to ensure that your voice is being heard. When you are reading this text, the speech detector is waiting for the next sentence to be heard, which is the last one in this slide. Every time your words match the words in the last sentence, you will be directed to press a keyboard button to continue to </a:t>
            </a:r>
            <a:r>
              <a:rPr lang="en-US"/>
              <a:t>the next slide.</a:t>
            </a:r>
          </a:p>
        </p:txBody>
      </p:sp>
    </p:spTree>
    <p:extLst>
      <p:ext uri="{BB962C8B-B14F-4D97-AF65-F5344CB8AC3E}">
        <p14:creationId xmlns:p14="http://schemas.microsoft.com/office/powerpoint/2010/main" val="392541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145</Words>
  <Application>Microsoft Macintosh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Project Example</vt:lpstr>
      <vt:lpstr>Information Slide 1</vt:lpstr>
      <vt:lpstr>Information 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Example</dc:title>
  <dc:creator>Jerrad Flores</dc:creator>
  <cp:lastModifiedBy>Jerrad Flores</cp:lastModifiedBy>
  <cp:revision>1</cp:revision>
  <dcterms:created xsi:type="dcterms:W3CDTF">2021-11-10T21:55:45Z</dcterms:created>
  <dcterms:modified xsi:type="dcterms:W3CDTF">2021-11-10T21:58:50Z</dcterms:modified>
</cp:coreProperties>
</file>