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0938-149A-4899-9E35-D5CEDA0EA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20D2-BA10-4DF1-975C-E2E3FDFF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32C1-5106-4C1E-816E-F0927B4C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FD9D-12AE-49AD-B85D-F8BAAA88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9F3A-6205-4E1C-AA3D-C542D864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97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31F0-092A-4A2C-9F84-DE03A443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F46F6-6448-47DD-93F9-792AAB479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39DF-1F90-4F4F-95D3-799F44C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32D1-0D55-4C01-BC89-59689B0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E6B5-F226-4725-9C47-4C328B5E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85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20C50-311D-427F-9B1B-1D53DCBC6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E61AC-C975-479C-97CA-AE9117538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8C6E-36D1-4EA7-800E-7AB95772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D337-F62C-48C4-8443-60FE44EC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DF0B-CD17-4009-AEB0-34DDB003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4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BEFC-4DB6-4B06-A86D-2C77132B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B13F-0519-4421-B52A-DCC00DA5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C27D-E748-4E5C-BD21-FC024140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EACB-F6B1-420D-85FA-8E314879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E112-1CCC-4298-B7B7-A392D92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6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1B3A-0B40-4ACC-8037-2F2C756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31E4-8167-4BED-B6CF-54591835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24D8-FBA5-4A4F-A335-AF9B5D30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6F19-E763-4F85-A9D2-AB3842D1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118C-AE23-44EC-A3F6-179E9C3A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6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5156-9294-454E-894A-022193F6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2BD4-E1F2-4928-80A6-1213595B9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AD3F0-8316-42EF-8A62-C7FA0968C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5AEA-7EC8-4CC2-BFC9-A27D412A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77A2-C58E-404A-ABEE-CF03A2E0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2191-52C3-438B-814D-96453E6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1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57B1-E601-43D1-B2D7-222D853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7EEC-F6B2-494B-894A-E8B51C4B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B2590-06DA-498E-8245-33C01C74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2DD6-13CD-4368-A84B-CA3ADFA8C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9FD5A-0A1B-4581-BF77-F774DAB9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1B823-519A-4397-8FFA-E43F932E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C4F7F-A311-4072-AB10-E297C9E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C7723-EB18-4D4C-9235-6D3F2E3F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37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03DB-E080-4D09-A428-9957998E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87163-75C8-49F6-9A27-CD02486B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04485-0F96-4242-9B8E-C737FC92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A8D9F-BF06-4235-9BE4-E1E52389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4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7E308-2A93-4490-8212-68A20B56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51D8-B654-4561-B353-0624BCDA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5ABBA-12D9-4C68-8225-99D26A30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92B-9617-4061-8B31-448A759A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B425-7F59-47D5-9A99-0CE9C0B6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CA10D-8F87-4B0B-A9D1-C4040C4E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1450-87AF-47DC-BCEF-E919B922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DC19B-BEE0-4586-9A75-FBF48201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FF62-EE6D-4295-81EE-6E4F30C7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38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5A7D-59C6-4D72-A0C2-A3E0E1D9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695CD-B29F-40E3-A91A-7CC8551E7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43E9-1C3F-4A2F-AA34-427C49935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DB2D-D3CB-49D6-8EB2-386B652D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E39B-409C-462E-9985-E9BE9956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9E31-4158-4D50-B4C1-6AD221E0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01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FAF36-290C-4A10-B493-67598593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1F4C-71EA-496E-AB9A-6F6A1E34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F353-C52F-495C-A455-A621631CF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DFE7-F285-4F56-83C5-DC663048F1F5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944A-4691-4FEF-BD21-8CB54036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B1B1-14E3-4645-B6BF-703F251B4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3A65-6FC4-47A9-BBF2-AFE6718190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90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F2277-959C-42B6-B61E-3DB27E91AFF9}"/>
              </a:ext>
            </a:extLst>
          </p:cNvPr>
          <p:cNvSpPr/>
          <p:nvPr/>
        </p:nvSpPr>
        <p:spPr>
          <a:xfrm>
            <a:off x="630314" y="1047565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48299-88F8-400A-9812-68CE2E7C2FEB}"/>
              </a:ext>
            </a:extLst>
          </p:cNvPr>
          <p:cNvSpPr/>
          <p:nvPr/>
        </p:nvSpPr>
        <p:spPr>
          <a:xfrm>
            <a:off x="630313" y="2052221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D4537-6FFE-463E-A7AA-79D8E46DA93F}"/>
              </a:ext>
            </a:extLst>
          </p:cNvPr>
          <p:cNvSpPr/>
          <p:nvPr/>
        </p:nvSpPr>
        <p:spPr>
          <a:xfrm>
            <a:off x="630312" y="3056877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FEAA1-94FC-43A7-8040-ECD3A62FAC7A}"/>
              </a:ext>
            </a:extLst>
          </p:cNvPr>
          <p:cNvSpPr/>
          <p:nvPr/>
        </p:nvSpPr>
        <p:spPr>
          <a:xfrm>
            <a:off x="630311" y="4061533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05448-B2A2-4BFF-A119-5C88A558DC0A}"/>
              </a:ext>
            </a:extLst>
          </p:cNvPr>
          <p:cNvSpPr/>
          <p:nvPr/>
        </p:nvSpPr>
        <p:spPr>
          <a:xfrm>
            <a:off x="630310" y="5696506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5F0528F-301A-4221-A600-76E437BF228F}"/>
              </a:ext>
            </a:extLst>
          </p:cNvPr>
          <p:cNvSpPr/>
          <p:nvPr/>
        </p:nvSpPr>
        <p:spPr>
          <a:xfrm rot="16200000">
            <a:off x="2402145" y="-1122286"/>
            <a:ext cx="193830" cy="37374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38319-8F98-488C-A78B-72C4905DBFEA}"/>
              </a:ext>
            </a:extLst>
          </p:cNvPr>
          <p:cNvSpPr txBox="1"/>
          <p:nvPr/>
        </p:nvSpPr>
        <p:spPr>
          <a:xfrm>
            <a:off x="1868744" y="18671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85C6E-775B-46F9-99CC-1E88B0FD1112}"/>
              </a:ext>
            </a:extLst>
          </p:cNvPr>
          <p:cNvSpPr txBox="1"/>
          <p:nvPr/>
        </p:nvSpPr>
        <p:spPr>
          <a:xfrm>
            <a:off x="-322560" y="122199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CE335-9D04-4C85-A6C1-2BF90C98A48E}"/>
              </a:ext>
            </a:extLst>
          </p:cNvPr>
          <p:cNvSpPr txBox="1"/>
          <p:nvPr/>
        </p:nvSpPr>
        <p:spPr>
          <a:xfrm>
            <a:off x="-322560" y="221867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12C66-5298-4C3B-B6D0-30905419A5AC}"/>
              </a:ext>
            </a:extLst>
          </p:cNvPr>
          <p:cNvSpPr txBox="1"/>
          <p:nvPr/>
        </p:nvSpPr>
        <p:spPr>
          <a:xfrm>
            <a:off x="-322560" y="318420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F3A05-759B-49CD-950D-B019E803BFCB}"/>
              </a:ext>
            </a:extLst>
          </p:cNvPr>
          <p:cNvSpPr txBox="1"/>
          <p:nvPr/>
        </p:nvSpPr>
        <p:spPr>
          <a:xfrm>
            <a:off x="-322560" y="418089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6C5EF-561D-4D39-AE6A-128FA72F140A}"/>
              </a:ext>
            </a:extLst>
          </p:cNvPr>
          <p:cNvSpPr txBox="1"/>
          <p:nvPr/>
        </p:nvSpPr>
        <p:spPr>
          <a:xfrm>
            <a:off x="-322561" y="586694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2B296-FCF4-45A8-B353-3F0888CF2D8E}"/>
              </a:ext>
            </a:extLst>
          </p:cNvPr>
          <p:cNvSpPr txBox="1"/>
          <p:nvPr/>
        </p:nvSpPr>
        <p:spPr>
          <a:xfrm>
            <a:off x="1592054" y="4731827"/>
            <a:ext cx="18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.</a:t>
            </a:r>
          </a:p>
          <a:p>
            <a:pPr algn="ctr"/>
            <a:r>
              <a:rPr lang="en-SG" b="1"/>
              <a:t>.</a:t>
            </a:r>
          </a:p>
          <a:p>
            <a:pPr algn="ctr"/>
            <a:r>
              <a:rPr lang="en-SG" b="1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9657F-8302-4BAF-BAEA-D49068A46F06}"/>
              </a:ext>
            </a:extLst>
          </p:cNvPr>
          <p:cNvSpPr/>
          <p:nvPr/>
        </p:nvSpPr>
        <p:spPr>
          <a:xfrm>
            <a:off x="5461247" y="1047565"/>
            <a:ext cx="2129162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F1107-4EE2-4091-8CE1-CB5FD88D7A95}"/>
              </a:ext>
            </a:extLst>
          </p:cNvPr>
          <p:cNvSpPr/>
          <p:nvPr/>
        </p:nvSpPr>
        <p:spPr>
          <a:xfrm>
            <a:off x="8516645" y="1047565"/>
            <a:ext cx="2129162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666DB-CB4F-41BB-A550-152292E49F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171950" y="1402672"/>
            <a:ext cx="1289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4CD001-5386-428E-A7C2-09BA58CA1269}"/>
              </a:ext>
            </a:extLst>
          </p:cNvPr>
          <p:cNvCxnSpPr/>
          <p:nvPr/>
        </p:nvCxnSpPr>
        <p:spPr>
          <a:xfrm>
            <a:off x="7263414" y="1402672"/>
            <a:ext cx="1253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9B04C5-5065-4229-A279-CF62C50BBA9B}"/>
              </a:ext>
            </a:extLst>
          </p:cNvPr>
          <p:cNvCxnSpPr/>
          <p:nvPr/>
        </p:nvCxnSpPr>
        <p:spPr>
          <a:xfrm>
            <a:off x="1491449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443AD2-C9B6-4F73-9829-261207264191}"/>
              </a:ext>
            </a:extLst>
          </p:cNvPr>
          <p:cNvCxnSpPr/>
          <p:nvPr/>
        </p:nvCxnSpPr>
        <p:spPr>
          <a:xfrm>
            <a:off x="2291919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DB091F-FC12-44E9-BF70-2D1A17F972DA}"/>
              </a:ext>
            </a:extLst>
          </p:cNvPr>
          <p:cNvCxnSpPr/>
          <p:nvPr/>
        </p:nvCxnSpPr>
        <p:spPr>
          <a:xfrm>
            <a:off x="3129373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EDACD7-DA3C-4A0D-939E-502526BC6BFC}"/>
              </a:ext>
            </a:extLst>
          </p:cNvPr>
          <p:cNvCxnSpPr/>
          <p:nvPr/>
        </p:nvCxnSpPr>
        <p:spPr>
          <a:xfrm>
            <a:off x="3925410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ED395-CFA0-4D49-9AD6-8C54C6B28313}"/>
              </a:ext>
            </a:extLst>
          </p:cNvPr>
          <p:cNvCxnSpPr/>
          <p:nvPr/>
        </p:nvCxnSpPr>
        <p:spPr>
          <a:xfrm>
            <a:off x="6257278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0BF424-7B0D-4A56-9D6D-D3B7B67E7176}"/>
              </a:ext>
            </a:extLst>
          </p:cNvPr>
          <p:cNvCxnSpPr/>
          <p:nvPr/>
        </p:nvCxnSpPr>
        <p:spPr>
          <a:xfrm>
            <a:off x="6961574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5D66CC-88B0-4D48-9CDC-C2951734CBAD}"/>
              </a:ext>
            </a:extLst>
          </p:cNvPr>
          <p:cNvCxnSpPr/>
          <p:nvPr/>
        </p:nvCxnSpPr>
        <p:spPr>
          <a:xfrm>
            <a:off x="9329544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71B509-1754-4D40-A468-D8C458745826}"/>
              </a:ext>
            </a:extLst>
          </p:cNvPr>
          <p:cNvCxnSpPr/>
          <p:nvPr/>
        </p:nvCxnSpPr>
        <p:spPr>
          <a:xfrm>
            <a:off x="10041052" y="1054400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7098AB-F54C-4DAA-A981-FBF54C6A6669}"/>
              </a:ext>
            </a:extLst>
          </p:cNvPr>
          <p:cNvCxnSpPr>
            <a:cxnSpLocks/>
          </p:cNvCxnSpPr>
          <p:nvPr/>
        </p:nvCxnSpPr>
        <p:spPr>
          <a:xfrm flipH="1">
            <a:off x="10041052" y="1047565"/>
            <a:ext cx="604756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88346-DF29-4A2F-A64D-8EACA2A7DAF0}"/>
              </a:ext>
            </a:extLst>
          </p:cNvPr>
          <p:cNvCxnSpPr/>
          <p:nvPr/>
        </p:nvCxnSpPr>
        <p:spPr>
          <a:xfrm>
            <a:off x="1489378" y="2048237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B8271-2EE8-43E2-B674-179A4853512C}"/>
              </a:ext>
            </a:extLst>
          </p:cNvPr>
          <p:cNvCxnSpPr/>
          <p:nvPr/>
        </p:nvCxnSpPr>
        <p:spPr>
          <a:xfrm>
            <a:off x="2289848" y="2048237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CA113C-071F-4D99-B507-0DDB8D52C5F1}"/>
              </a:ext>
            </a:extLst>
          </p:cNvPr>
          <p:cNvCxnSpPr/>
          <p:nvPr/>
        </p:nvCxnSpPr>
        <p:spPr>
          <a:xfrm>
            <a:off x="3127302" y="2048237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40722C-903E-459A-A9F8-FB4612B1C0D3}"/>
              </a:ext>
            </a:extLst>
          </p:cNvPr>
          <p:cNvCxnSpPr/>
          <p:nvPr/>
        </p:nvCxnSpPr>
        <p:spPr>
          <a:xfrm>
            <a:off x="3923339" y="2048237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9557B4-078F-4E55-8280-9B42DC6EBBE0}"/>
              </a:ext>
            </a:extLst>
          </p:cNvPr>
          <p:cNvSpPr txBox="1"/>
          <p:nvPr/>
        </p:nvSpPr>
        <p:spPr>
          <a:xfrm>
            <a:off x="431024" y="122341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45DF37-1CEB-483B-9D78-57D30DC7880E}"/>
              </a:ext>
            </a:extLst>
          </p:cNvPr>
          <p:cNvSpPr txBox="1"/>
          <p:nvPr/>
        </p:nvSpPr>
        <p:spPr>
          <a:xfrm>
            <a:off x="1268477" y="1271867"/>
            <a:ext cx="126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stationCode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B2C4EC-8231-47BA-910B-393DF2A91F8A}"/>
              </a:ext>
            </a:extLst>
          </p:cNvPr>
          <p:cNvSpPr txBox="1"/>
          <p:nvPr/>
        </p:nvSpPr>
        <p:spPr>
          <a:xfrm>
            <a:off x="2100396" y="121652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68EC14-1B16-47FD-B279-C6F671933454}"/>
              </a:ext>
            </a:extLst>
          </p:cNvPr>
          <p:cNvSpPr txBox="1"/>
          <p:nvPr/>
        </p:nvSpPr>
        <p:spPr>
          <a:xfrm>
            <a:off x="2908145" y="122341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visited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55C40B-6EB4-4AE0-80FF-72FA7E5FABAF}"/>
              </a:ext>
            </a:extLst>
          </p:cNvPr>
          <p:cNvSpPr txBox="1"/>
          <p:nvPr/>
        </p:nvSpPr>
        <p:spPr>
          <a:xfrm>
            <a:off x="3514013" y="1100305"/>
            <a:ext cx="126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5E19CD-57ED-422E-8848-58DDA4B0F841}"/>
              </a:ext>
            </a:extLst>
          </p:cNvPr>
          <p:cNvSpPr txBox="1"/>
          <p:nvPr/>
        </p:nvSpPr>
        <p:spPr>
          <a:xfrm>
            <a:off x="5237761" y="1177249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nextStation</a:t>
            </a:r>
          </a:p>
          <a:p>
            <a:pPr algn="ctr"/>
            <a:r>
              <a:rPr lang="en-SG" sz="1200"/>
              <a:t>Index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03BCC1-1E03-4949-9717-917A1C79ABEC}"/>
              </a:ext>
            </a:extLst>
          </p:cNvPr>
          <p:cNvSpPr txBox="1"/>
          <p:nvPr/>
        </p:nvSpPr>
        <p:spPr>
          <a:xfrm>
            <a:off x="5993694" y="1262692"/>
            <a:ext cx="126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distance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97ECCA-6450-4B80-A717-FB1FE2A10BAA}"/>
              </a:ext>
            </a:extLst>
          </p:cNvPr>
          <p:cNvSpPr txBox="1"/>
          <p:nvPr/>
        </p:nvSpPr>
        <p:spPr>
          <a:xfrm>
            <a:off x="6664106" y="1133367"/>
            <a:ext cx="126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E194D7-2F66-4987-B960-5A62A020646B}"/>
              </a:ext>
            </a:extLst>
          </p:cNvPr>
          <p:cNvSpPr txBox="1"/>
          <p:nvPr/>
        </p:nvSpPr>
        <p:spPr>
          <a:xfrm>
            <a:off x="8289083" y="1198536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nextStation</a:t>
            </a:r>
          </a:p>
          <a:p>
            <a:pPr algn="ctr"/>
            <a:r>
              <a:rPr lang="en-SG" sz="1200"/>
              <a:t>Index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642CE9-2579-487A-9131-1D1CC24AC376}"/>
              </a:ext>
            </a:extLst>
          </p:cNvPr>
          <p:cNvSpPr txBox="1"/>
          <p:nvPr/>
        </p:nvSpPr>
        <p:spPr>
          <a:xfrm>
            <a:off x="9045016" y="1283979"/>
            <a:ext cx="126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distance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586BAE-8DDE-47D5-86A0-639BE3991E2E}"/>
              </a:ext>
            </a:extLst>
          </p:cNvPr>
          <p:cNvSpPr txBox="1"/>
          <p:nvPr/>
        </p:nvSpPr>
        <p:spPr>
          <a:xfrm>
            <a:off x="9713115" y="1283979"/>
            <a:ext cx="126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81169-BB44-43FB-9A58-55375605987C}"/>
              </a:ext>
            </a:extLst>
          </p:cNvPr>
          <p:cNvSpPr txBox="1"/>
          <p:nvPr/>
        </p:nvSpPr>
        <p:spPr>
          <a:xfrm>
            <a:off x="1771385" y="730973"/>
            <a:ext cx="145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HeaderNode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8A328-8801-44E9-AA24-F6B56CBFCDA5}"/>
              </a:ext>
            </a:extLst>
          </p:cNvPr>
          <p:cNvSpPr txBox="1"/>
          <p:nvPr/>
        </p:nvSpPr>
        <p:spPr>
          <a:xfrm>
            <a:off x="5892217" y="699193"/>
            <a:ext cx="145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Node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6D842F-D1EF-4AE0-9524-F024AD405098}"/>
              </a:ext>
            </a:extLst>
          </p:cNvPr>
          <p:cNvSpPr txBox="1"/>
          <p:nvPr/>
        </p:nvSpPr>
        <p:spPr>
          <a:xfrm>
            <a:off x="8948395" y="694117"/>
            <a:ext cx="145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24792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F2277-959C-42B6-B61E-3DB27E91AFF9}"/>
              </a:ext>
            </a:extLst>
          </p:cNvPr>
          <p:cNvSpPr/>
          <p:nvPr/>
        </p:nvSpPr>
        <p:spPr>
          <a:xfrm>
            <a:off x="630314" y="1047565"/>
            <a:ext cx="10070237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48299-88F8-400A-9812-68CE2E7C2FEB}"/>
              </a:ext>
            </a:extLst>
          </p:cNvPr>
          <p:cNvSpPr/>
          <p:nvPr/>
        </p:nvSpPr>
        <p:spPr>
          <a:xfrm>
            <a:off x="630313" y="2052221"/>
            <a:ext cx="10070231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D4537-6FFE-463E-A7AA-79D8E46DA93F}"/>
              </a:ext>
            </a:extLst>
          </p:cNvPr>
          <p:cNvSpPr/>
          <p:nvPr/>
        </p:nvSpPr>
        <p:spPr>
          <a:xfrm>
            <a:off x="630312" y="3056877"/>
            <a:ext cx="10070231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FEAA1-94FC-43A7-8040-ECD3A62FAC7A}"/>
              </a:ext>
            </a:extLst>
          </p:cNvPr>
          <p:cNvSpPr/>
          <p:nvPr/>
        </p:nvSpPr>
        <p:spPr>
          <a:xfrm>
            <a:off x="630311" y="4061533"/>
            <a:ext cx="10070231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05448-B2A2-4BFF-A119-5C88A558DC0A}"/>
              </a:ext>
            </a:extLst>
          </p:cNvPr>
          <p:cNvSpPr/>
          <p:nvPr/>
        </p:nvSpPr>
        <p:spPr>
          <a:xfrm>
            <a:off x="630310" y="5696506"/>
            <a:ext cx="10070231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5F0528F-301A-4221-A600-76E437BF228F}"/>
              </a:ext>
            </a:extLst>
          </p:cNvPr>
          <p:cNvSpPr/>
          <p:nvPr/>
        </p:nvSpPr>
        <p:spPr>
          <a:xfrm rot="16200000">
            <a:off x="5477748" y="-4431319"/>
            <a:ext cx="375368" cy="100702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38319-8F98-488C-A78B-72C4905DBFEA}"/>
              </a:ext>
            </a:extLst>
          </p:cNvPr>
          <p:cNvSpPr txBox="1"/>
          <p:nvPr/>
        </p:nvSpPr>
        <p:spPr>
          <a:xfrm>
            <a:off x="5035117" y="161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85C6E-775B-46F9-99CC-1E88B0FD1112}"/>
              </a:ext>
            </a:extLst>
          </p:cNvPr>
          <p:cNvSpPr txBox="1"/>
          <p:nvPr/>
        </p:nvSpPr>
        <p:spPr>
          <a:xfrm>
            <a:off x="-322560" y="122199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CE335-9D04-4C85-A6C1-2BF90C98A48E}"/>
              </a:ext>
            </a:extLst>
          </p:cNvPr>
          <p:cNvSpPr txBox="1"/>
          <p:nvPr/>
        </p:nvSpPr>
        <p:spPr>
          <a:xfrm>
            <a:off x="-322560" y="221867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12C66-5298-4C3B-B6D0-30905419A5AC}"/>
              </a:ext>
            </a:extLst>
          </p:cNvPr>
          <p:cNvSpPr txBox="1"/>
          <p:nvPr/>
        </p:nvSpPr>
        <p:spPr>
          <a:xfrm>
            <a:off x="-322560" y="318420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F3A05-759B-49CD-950D-B019E803BFCB}"/>
              </a:ext>
            </a:extLst>
          </p:cNvPr>
          <p:cNvSpPr txBox="1"/>
          <p:nvPr/>
        </p:nvSpPr>
        <p:spPr>
          <a:xfrm>
            <a:off x="-322560" y="418089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6C5EF-561D-4D39-AE6A-128FA72F140A}"/>
              </a:ext>
            </a:extLst>
          </p:cNvPr>
          <p:cNvSpPr txBox="1"/>
          <p:nvPr/>
        </p:nvSpPr>
        <p:spPr>
          <a:xfrm>
            <a:off x="-322561" y="586694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2B296-FCF4-45A8-B353-3F0888CF2D8E}"/>
              </a:ext>
            </a:extLst>
          </p:cNvPr>
          <p:cNvSpPr txBox="1"/>
          <p:nvPr/>
        </p:nvSpPr>
        <p:spPr>
          <a:xfrm>
            <a:off x="4910435" y="4724806"/>
            <a:ext cx="18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.</a:t>
            </a:r>
          </a:p>
          <a:p>
            <a:pPr algn="ctr"/>
            <a:r>
              <a:rPr lang="en-SG" b="1"/>
              <a:t>.</a:t>
            </a:r>
          </a:p>
          <a:p>
            <a:pPr algn="ctr"/>
            <a:r>
              <a:rPr lang="en-SG" b="1"/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9B04C5-5065-4229-A279-CF62C50BBA9B}"/>
              </a:ext>
            </a:extLst>
          </p:cNvPr>
          <p:cNvCxnSpPr/>
          <p:nvPr/>
        </p:nvCxnSpPr>
        <p:spPr>
          <a:xfrm>
            <a:off x="2710649" y="1057190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443AD2-C9B6-4F73-9829-261207264191}"/>
              </a:ext>
            </a:extLst>
          </p:cNvPr>
          <p:cNvCxnSpPr/>
          <p:nvPr/>
        </p:nvCxnSpPr>
        <p:spPr>
          <a:xfrm>
            <a:off x="5817439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DB091F-FC12-44E9-BF70-2D1A17F972DA}"/>
              </a:ext>
            </a:extLst>
          </p:cNvPr>
          <p:cNvCxnSpPr/>
          <p:nvPr/>
        </p:nvCxnSpPr>
        <p:spPr>
          <a:xfrm>
            <a:off x="7945213" y="1057190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88346-DF29-4A2F-A64D-8EACA2A7DAF0}"/>
              </a:ext>
            </a:extLst>
          </p:cNvPr>
          <p:cNvCxnSpPr/>
          <p:nvPr/>
        </p:nvCxnSpPr>
        <p:spPr>
          <a:xfrm>
            <a:off x="2710649" y="2048237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B8271-2EE8-43E2-B674-179A4853512C}"/>
              </a:ext>
            </a:extLst>
          </p:cNvPr>
          <p:cNvCxnSpPr/>
          <p:nvPr/>
        </p:nvCxnSpPr>
        <p:spPr>
          <a:xfrm>
            <a:off x="5817439" y="2048237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CA113C-071F-4D99-B507-0DDB8D52C5F1}"/>
              </a:ext>
            </a:extLst>
          </p:cNvPr>
          <p:cNvCxnSpPr/>
          <p:nvPr/>
        </p:nvCxnSpPr>
        <p:spPr>
          <a:xfrm>
            <a:off x="7945213" y="2048237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9557B4-078F-4E55-8280-9B42DC6EBBE0}"/>
              </a:ext>
            </a:extLst>
          </p:cNvPr>
          <p:cNvSpPr txBox="1"/>
          <p:nvPr/>
        </p:nvSpPr>
        <p:spPr>
          <a:xfrm>
            <a:off x="593960" y="1186576"/>
            <a:ext cx="218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/>
              <a:t>fullStationCode</a:t>
            </a:r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45DF37-1CEB-483B-9D78-57D30DC7880E}"/>
              </a:ext>
            </a:extLst>
          </p:cNvPr>
          <p:cNvSpPr txBox="1"/>
          <p:nvPr/>
        </p:nvSpPr>
        <p:spPr>
          <a:xfrm>
            <a:off x="3357529" y="1181464"/>
            <a:ext cx="185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/>
              <a:t>totalDistance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B2C4EC-8231-47BA-910B-393DF2A91F8A}"/>
              </a:ext>
            </a:extLst>
          </p:cNvPr>
          <p:cNvSpPr txBox="1"/>
          <p:nvPr/>
        </p:nvSpPr>
        <p:spPr>
          <a:xfrm>
            <a:off x="6277242" y="1181464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/>
              <a:t>path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68EC14-1B16-47FD-B279-C6F671933454}"/>
              </a:ext>
            </a:extLst>
          </p:cNvPr>
          <p:cNvSpPr txBox="1"/>
          <p:nvPr/>
        </p:nvSpPr>
        <p:spPr>
          <a:xfrm>
            <a:off x="8551062" y="1177249"/>
            <a:ext cx="16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/>
              <a:t>isShortest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81169-BB44-43FB-9A58-55375605987C}"/>
              </a:ext>
            </a:extLst>
          </p:cNvPr>
          <p:cNvSpPr txBox="1"/>
          <p:nvPr/>
        </p:nvSpPr>
        <p:spPr>
          <a:xfrm>
            <a:off x="4938496" y="678233"/>
            <a:ext cx="145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DijkstraNode</a:t>
            </a:r>
          </a:p>
        </p:txBody>
      </p:sp>
    </p:spTree>
    <p:extLst>
      <p:ext uri="{BB962C8B-B14F-4D97-AF65-F5344CB8AC3E}">
        <p14:creationId xmlns:p14="http://schemas.microsoft.com/office/powerpoint/2010/main" val="127660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82E26-E790-4526-8D99-66035C9E5913}"/>
              </a:ext>
            </a:extLst>
          </p:cNvPr>
          <p:cNvSpPr/>
          <p:nvPr/>
        </p:nvSpPr>
        <p:spPr>
          <a:xfrm>
            <a:off x="4434840" y="599440"/>
            <a:ext cx="3342640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C423D-7635-4A9A-A3C0-B63C412CA039}"/>
              </a:ext>
            </a:extLst>
          </p:cNvPr>
          <p:cNvSpPr txBox="1"/>
          <p:nvPr/>
        </p:nvSpPr>
        <p:spPr>
          <a:xfrm>
            <a:off x="4651810" y="895355"/>
            <a:ext cx="126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AC4C0-CF1B-412F-A95C-0E48B5FE2FD9}"/>
              </a:ext>
            </a:extLst>
          </p:cNvPr>
          <p:cNvSpPr txBox="1"/>
          <p:nvPr/>
        </p:nvSpPr>
        <p:spPr>
          <a:xfrm>
            <a:off x="5410199" y="895355"/>
            <a:ext cx="126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stationCode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C3E0-EA94-449E-935D-FB2304AEE974}"/>
              </a:ext>
            </a:extLst>
          </p:cNvPr>
          <p:cNvSpPr txBox="1"/>
          <p:nvPr/>
        </p:nvSpPr>
        <p:spPr>
          <a:xfrm>
            <a:off x="6168588" y="895355"/>
            <a:ext cx="126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5E89-A50E-4328-9475-C85F9F3F975B}"/>
              </a:ext>
            </a:extLst>
          </p:cNvPr>
          <p:cNvSpPr txBox="1"/>
          <p:nvPr/>
        </p:nvSpPr>
        <p:spPr>
          <a:xfrm>
            <a:off x="4132467" y="895355"/>
            <a:ext cx="126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4F86C-066F-4B59-AE6F-5420D78FAB79}"/>
              </a:ext>
            </a:extLst>
          </p:cNvPr>
          <p:cNvSpPr txBox="1"/>
          <p:nvPr/>
        </p:nvSpPr>
        <p:spPr>
          <a:xfrm>
            <a:off x="6773000" y="895355"/>
            <a:ext cx="126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right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EA01FA-A128-4B99-A965-68EA7E36001C}"/>
              </a:ext>
            </a:extLst>
          </p:cNvPr>
          <p:cNvCxnSpPr>
            <a:cxnSpLocks/>
          </p:cNvCxnSpPr>
          <p:nvPr/>
        </p:nvCxnSpPr>
        <p:spPr>
          <a:xfrm>
            <a:off x="5019879" y="599440"/>
            <a:ext cx="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7F84C7-4FAD-4B13-B0DD-82C7555399BD}"/>
              </a:ext>
            </a:extLst>
          </p:cNvPr>
          <p:cNvCxnSpPr>
            <a:cxnSpLocks/>
          </p:cNvCxnSpPr>
          <p:nvPr/>
        </p:nvCxnSpPr>
        <p:spPr>
          <a:xfrm>
            <a:off x="5558359" y="599440"/>
            <a:ext cx="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EADBBC-5385-449A-BDB6-C2EBAA3D5CE9}"/>
              </a:ext>
            </a:extLst>
          </p:cNvPr>
          <p:cNvCxnSpPr>
            <a:cxnSpLocks/>
          </p:cNvCxnSpPr>
          <p:nvPr/>
        </p:nvCxnSpPr>
        <p:spPr>
          <a:xfrm>
            <a:off x="6513399" y="599440"/>
            <a:ext cx="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297996-1C1D-4799-AF60-C96A5B1F2D3C}"/>
              </a:ext>
            </a:extLst>
          </p:cNvPr>
          <p:cNvCxnSpPr>
            <a:cxnSpLocks/>
          </p:cNvCxnSpPr>
          <p:nvPr/>
        </p:nvCxnSpPr>
        <p:spPr>
          <a:xfrm>
            <a:off x="7148399" y="599440"/>
            <a:ext cx="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1FB858-6863-4925-9A21-AD6E01EB8E9A}"/>
              </a:ext>
            </a:extLst>
          </p:cNvPr>
          <p:cNvSpPr txBox="1"/>
          <p:nvPr/>
        </p:nvSpPr>
        <p:spPr>
          <a:xfrm>
            <a:off x="5381480" y="230108"/>
            <a:ext cx="145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BinaryNode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1B5FD4-F23D-4ADA-A7EA-0B0E6003F9A3}"/>
              </a:ext>
            </a:extLst>
          </p:cNvPr>
          <p:cNvSpPr/>
          <p:nvPr/>
        </p:nvSpPr>
        <p:spPr>
          <a:xfrm>
            <a:off x="1677239" y="2545129"/>
            <a:ext cx="3342640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E1D6A0-7A96-452B-BF43-949F89AB5B0A}"/>
              </a:ext>
            </a:extLst>
          </p:cNvPr>
          <p:cNvSpPr/>
          <p:nvPr/>
        </p:nvSpPr>
        <p:spPr>
          <a:xfrm>
            <a:off x="6943177" y="2545129"/>
            <a:ext cx="3342640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217FB-28FE-4DC3-A915-E5EA371F62D6}"/>
              </a:ext>
            </a:extLst>
          </p:cNvPr>
          <p:cNvSpPr/>
          <p:nvPr/>
        </p:nvSpPr>
        <p:spPr>
          <a:xfrm>
            <a:off x="231658" y="4943579"/>
            <a:ext cx="3342640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3C297-CC10-4E76-B8B6-003D7A98CCF5}"/>
              </a:ext>
            </a:extLst>
          </p:cNvPr>
          <p:cNvSpPr/>
          <p:nvPr/>
        </p:nvSpPr>
        <p:spPr>
          <a:xfrm>
            <a:off x="5101680" y="4943579"/>
            <a:ext cx="3342640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F2886E-9A33-4FDB-8F6F-D14C9870598F}"/>
              </a:ext>
            </a:extLst>
          </p:cNvPr>
          <p:cNvSpPr/>
          <p:nvPr/>
        </p:nvSpPr>
        <p:spPr>
          <a:xfrm>
            <a:off x="8784674" y="4943579"/>
            <a:ext cx="3342640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65F570-9170-4397-B5A1-B24070B5743E}"/>
              </a:ext>
            </a:extLst>
          </p:cNvPr>
          <p:cNvCxnSpPr>
            <a:cxnSpLocks/>
          </p:cNvCxnSpPr>
          <p:nvPr/>
        </p:nvCxnSpPr>
        <p:spPr>
          <a:xfrm flipH="1">
            <a:off x="4434840" y="1274442"/>
            <a:ext cx="325439" cy="1270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7CABF4-2ABC-4588-A22E-B9976AF4D8F4}"/>
              </a:ext>
            </a:extLst>
          </p:cNvPr>
          <p:cNvCxnSpPr>
            <a:cxnSpLocks/>
          </p:cNvCxnSpPr>
          <p:nvPr/>
        </p:nvCxnSpPr>
        <p:spPr>
          <a:xfrm flipH="1">
            <a:off x="1393794" y="2941369"/>
            <a:ext cx="608885" cy="200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9BF401-007E-49F3-8267-95457E26BA4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773000" y="3040110"/>
            <a:ext cx="351342" cy="1903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718D61-E23C-495F-99CC-2693FDA19D9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517881" y="1324606"/>
            <a:ext cx="1096616" cy="1220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F6028A-4885-4AFA-AE7D-3CCC1B0BB7D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901767" y="3123418"/>
            <a:ext cx="554227" cy="182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4BA108-E237-47CF-8E2B-783735C51679}"/>
              </a:ext>
            </a:extLst>
          </p:cNvPr>
          <p:cNvCxnSpPr>
            <a:cxnSpLocks/>
          </p:cNvCxnSpPr>
          <p:nvPr/>
        </p:nvCxnSpPr>
        <p:spPr>
          <a:xfrm>
            <a:off x="2242647" y="2545129"/>
            <a:ext cx="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F16568-196E-4BE8-88D1-B14BD8043504}"/>
              </a:ext>
            </a:extLst>
          </p:cNvPr>
          <p:cNvCxnSpPr>
            <a:cxnSpLocks/>
          </p:cNvCxnSpPr>
          <p:nvPr/>
        </p:nvCxnSpPr>
        <p:spPr>
          <a:xfrm>
            <a:off x="7403314" y="2545129"/>
            <a:ext cx="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484E04-D4F5-4071-A852-E13EF5055FC1}"/>
              </a:ext>
            </a:extLst>
          </p:cNvPr>
          <p:cNvCxnSpPr>
            <a:cxnSpLocks/>
          </p:cNvCxnSpPr>
          <p:nvPr/>
        </p:nvCxnSpPr>
        <p:spPr>
          <a:xfrm>
            <a:off x="9806422" y="2545129"/>
            <a:ext cx="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1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6EDD35-EE52-426A-B5A7-838F47EEF699}"/>
              </a:ext>
            </a:extLst>
          </p:cNvPr>
          <p:cNvSpPr/>
          <p:nvPr/>
        </p:nvSpPr>
        <p:spPr>
          <a:xfrm>
            <a:off x="5374640" y="5384800"/>
            <a:ext cx="721360" cy="97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B8409-9D7C-495A-9CEF-79F416811221}"/>
              </a:ext>
            </a:extLst>
          </p:cNvPr>
          <p:cNvSpPr txBox="1"/>
          <p:nvPr/>
        </p:nvSpPr>
        <p:spPr>
          <a:xfrm>
            <a:off x="5100220" y="5929273"/>
            <a:ext cx="1260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station</a:t>
            </a:r>
          </a:p>
          <a:p>
            <a:pPr algn="ctr"/>
            <a:r>
              <a:rPr lang="en-SG" sz="1100"/>
              <a:t>Index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A978FE-951F-4DB5-834C-FC279D3BDE84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374640" y="5872480"/>
            <a:ext cx="721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B7785F-FA57-4A91-8F5A-64F8C9CBBA02}"/>
              </a:ext>
            </a:extLst>
          </p:cNvPr>
          <p:cNvSpPr txBox="1"/>
          <p:nvPr/>
        </p:nvSpPr>
        <p:spPr>
          <a:xfrm>
            <a:off x="5100220" y="5510135"/>
            <a:ext cx="126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/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20305-A879-4E62-881B-CDEA5C8BB5AC}"/>
              </a:ext>
            </a:extLst>
          </p:cNvPr>
          <p:cNvSpPr/>
          <p:nvPr/>
        </p:nvSpPr>
        <p:spPr>
          <a:xfrm>
            <a:off x="5374640" y="4124960"/>
            <a:ext cx="721360" cy="97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E4504-7313-478F-81A6-AC904D75D093}"/>
              </a:ext>
            </a:extLst>
          </p:cNvPr>
          <p:cNvSpPr/>
          <p:nvPr/>
        </p:nvSpPr>
        <p:spPr>
          <a:xfrm>
            <a:off x="5374640" y="2863049"/>
            <a:ext cx="721360" cy="97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9DC4EC-99CF-4D23-8EF3-9ECC06C0E166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5730535" y="5100320"/>
            <a:ext cx="4785" cy="40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BE2634-FFDC-43FB-87CC-555C10514DA9}"/>
              </a:ext>
            </a:extLst>
          </p:cNvPr>
          <p:cNvCxnSpPr/>
          <p:nvPr/>
        </p:nvCxnSpPr>
        <p:spPr>
          <a:xfrm flipV="1">
            <a:off x="5743704" y="3841824"/>
            <a:ext cx="4785" cy="40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8746CE-5937-4FD9-AF4C-EFF9A9D6FB09}"/>
              </a:ext>
            </a:extLst>
          </p:cNvPr>
          <p:cNvCxnSpPr/>
          <p:nvPr/>
        </p:nvCxnSpPr>
        <p:spPr>
          <a:xfrm>
            <a:off x="5369854" y="4602480"/>
            <a:ext cx="721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20F9F6-106F-4E02-A6B9-BCD63FA27558}"/>
              </a:ext>
            </a:extLst>
          </p:cNvPr>
          <p:cNvCxnSpPr/>
          <p:nvPr/>
        </p:nvCxnSpPr>
        <p:spPr>
          <a:xfrm>
            <a:off x="5100220" y="162560"/>
            <a:ext cx="0" cy="647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F2B81-B62B-4DBC-A6C8-0DA448390949}"/>
              </a:ext>
            </a:extLst>
          </p:cNvPr>
          <p:cNvCxnSpPr/>
          <p:nvPr/>
        </p:nvCxnSpPr>
        <p:spPr>
          <a:xfrm>
            <a:off x="6360849" y="162560"/>
            <a:ext cx="0" cy="647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3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F2277-959C-42B6-B61E-3DB27E91AFF9}"/>
              </a:ext>
            </a:extLst>
          </p:cNvPr>
          <p:cNvSpPr/>
          <p:nvPr/>
        </p:nvSpPr>
        <p:spPr>
          <a:xfrm>
            <a:off x="630314" y="1047565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666DB-CB4F-41BB-A550-152292E49F1B}"/>
              </a:ext>
            </a:extLst>
          </p:cNvPr>
          <p:cNvCxnSpPr>
            <a:cxnSpLocks/>
          </p:cNvCxnSpPr>
          <p:nvPr/>
        </p:nvCxnSpPr>
        <p:spPr>
          <a:xfrm>
            <a:off x="4171950" y="1402672"/>
            <a:ext cx="1289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9B04C5-5065-4229-A279-CF62C50BBA9B}"/>
              </a:ext>
            </a:extLst>
          </p:cNvPr>
          <p:cNvCxnSpPr/>
          <p:nvPr/>
        </p:nvCxnSpPr>
        <p:spPr>
          <a:xfrm>
            <a:off x="1586434" y="1047564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443AD2-C9B6-4F73-9829-261207264191}"/>
              </a:ext>
            </a:extLst>
          </p:cNvPr>
          <p:cNvCxnSpPr/>
          <p:nvPr/>
        </p:nvCxnSpPr>
        <p:spPr>
          <a:xfrm>
            <a:off x="2573798" y="1047564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EDACD7-DA3C-4A0D-939E-502526BC6BFC}"/>
              </a:ext>
            </a:extLst>
          </p:cNvPr>
          <p:cNvCxnSpPr/>
          <p:nvPr/>
        </p:nvCxnSpPr>
        <p:spPr>
          <a:xfrm>
            <a:off x="3732370" y="1047565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9557B4-078F-4E55-8280-9B42DC6EBBE0}"/>
              </a:ext>
            </a:extLst>
          </p:cNvPr>
          <p:cNvSpPr txBox="1"/>
          <p:nvPr/>
        </p:nvSpPr>
        <p:spPr>
          <a:xfrm>
            <a:off x="438066" y="122199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55C40B-6EB4-4AE0-80FF-72FA7E5FABAF}"/>
              </a:ext>
            </a:extLst>
          </p:cNvPr>
          <p:cNvSpPr txBox="1"/>
          <p:nvPr/>
        </p:nvSpPr>
        <p:spPr>
          <a:xfrm>
            <a:off x="3429757" y="1094894"/>
            <a:ext cx="126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/>
              <a:t>next</a:t>
            </a:r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81169-BB44-43FB-9A58-55375605987C}"/>
              </a:ext>
            </a:extLst>
          </p:cNvPr>
          <p:cNvSpPr txBox="1"/>
          <p:nvPr/>
        </p:nvSpPr>
        <p:spPr>
          <a:xfrm>
            <a:off x="1654598" y="686741"/>
            <a:ext cx="176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LinkedListNode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41826-6958-415C-A39D-9A4170430B6E}"/>
              </a:ext>
            </a:extLst>
          </p:cNvPr>
          <p:cNvSpPr txBox="1"/>
          <p:nvPr/>
        </p:nvSpPr>
        <p:spPr>
          <a:xfrm>
            <a:off x="1439715" y="1069014"/>
            <a:ext cx="126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start</a:t>
            </a:r>
          </a:p>
          <a:p>
            <a:pPr algn="ctr"/>
            <a:r>
              <a:rPr lang="en-SG"/>
              <a:t>Position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987A08-457B-4344-BE44-F733D2EA9AC8}"/>
              </a:ext>
            </a:extLst>
          </p:cNvPr>
          <p:cNvSpPr txBox="1"/>
          <p:nvPr/>
        </p:nvSpPr>
        <p:spPr>
          <a:xfrm>
            <a:off x="2508096" y="1069013"/>
            <a:ext cx="126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end</a:t>
            </a:r>
          </a:p>
          <a:p>
            <a:pPr algn="ctr"/>
            <a:r>
              <a:rPr lang="en-SG"/>
              <a:t>Position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DB2A87-C143-4BC3-9D3C-1DF825D64283}"/>
              </a:ext>
            </a:extLst>
          </p:cNvPr>
          <p:cNvSpPr/>
          <p:nvPr/>
        </p:nvSpPr>
        <p:spPr>
          <a:xfrm>
            <a:off x="5467030" y="1005130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C2D711-183E-46FD-B3AB-40CD146C08C2}"/>
              </a:ext>
            </a:extLst>
          </p:cNvPr>
          <p:cNvCxnSpPr>
            <a:cxnSpLocks/>
          </p:cNvCxnSpPr>
          <p:nvPr/>
        </p:nvCxnSpPr>
        <p:spPr>
          <a:xfrm>
            <a:off x="8937546" y="1402672"/>
            <a:ext cx="1289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5D6597B-EBEB-4CCA-99BC-5CF6C20A2690}"/>
              </a:ext>
            </a:extLst>
          </p:cNvPr>
          <p:cNvSpPr/>
          <p:nvPr/>
        </p:nvSpPr>
        <p:spPr>
          <a:xfrm>
            <a:off x="10232626" y="1005130"/>
            <a:ext cx="3737499" cy="71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53A60C-ECDF-4AB9-A8D2-5B63CB5593D6}"/>
              </a:ext>
            </a:extLst>
          </p:cNvPr>
          <p:cNvCxnSpPr/>
          <p:nvPr/>
        </p:nvCxnSpPr>
        <p:spPr>
          <a:xfrm>
            <a:off x="8575040" y="1005130"/>
            <a:ext cx="0" cy="710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2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J3rrald S</dc:creator>
  <cp:lastModifiedBy>J3rrald S</cp:lastModifiedBy>
  <cp:revision>7</cp:revision>
  <dcterms:created xsi:type="dcterms:W3CDTF">2020-02-09T06:55:09Z</dcterms:created>
  <dcterms:modified xsi:type="dcterms:W3CDTF">2020-02-09T09:02:47Z</dcterms:modified>
</cp:coreProperties>
</file>