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828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Stuff to include: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Horus Logo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Arduino/Raspberry Pi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Camera, Light, PIR, Sound sensor, buttons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Google App Engine, Twitter, TheySay, Footfall, Openframeworks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ChartsJS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