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11FE2-A61B-45CC-B210-C390F4E9F222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E7F8-77C5-4D32-B0D8-AF9F13EB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interpretation at runtime</a:t>
            </a:r>
          </a:p>
          <a:p>
            <a:r>
              <a:rPr lang="en-US" dirty="0" smtClean="0"/>
              <a:t>Passes through</a:t>
            </a:r>
            <a:r>
              <a:rPr lang="en-US" baseline="0" dirty="0" smtClean="0"/>
              <a:t> JavaScript Line without warnings</a:t>
            </a:r>
          </a:p>
          <a:p>
            <a:r>
              <a:rPr lang="en-US" baseline="0" dirty="0" smtClean="0"/>
              <a:t>Tends to run faster than handwritten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suppressed within this documentation for clarity,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CoffeeScript output is wrapped in an anonymous function: </a:t>
            </a:r>
            <a:r>
              <a:rPr lang="en-US" dirty="0" smtClean="0"/>
              <a:t>(function(){ ... })();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safety wrapper, combined with the automatic generation of the </a:t>
            </a:r>
            <a:r>
              <a:rPr lang="en-US" dirty="0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make it exceedingly difficult to pollute the global namespace by accident.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you'd like to create top-level variables for other scripts to use, attach them as properties 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rrel@jerrelblankenship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oXJkB" TargetMode="External"/><Relationship Id="rId2" Type="http://schemas.openxmlformats.org/officeDocument/2006/relationships/hyperlink" Target="http://coffeescrip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agprog.com/book/tbcoffee/coffeescript" TargetMode="External"/><Relationship Id="rId4" Type="http://schemas.openxmlformats.org/officeDocument/2006/relationships/hyperlink" Target="http://vswebessential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7309"/>
            <a:ext cx="4191000" cy="2083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65554"/>
            <a:ext cx="7772400" cy="1470025"/>
          </a:xfrm>
        </p:spPr>
        <p:txBody>
          <a:bodyPr/>
          <a:lstStyle/>
          <a:p>
            <a:r>
              <a:rPr lang="en-US" dirty="0" smtClean="0"/>
              <a:t>Having Your Coffee in the .NET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1940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>
                <a:hlinkClick r:id="rId3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CoffeeScript: </a:t>
            </a:r>
            <a:r>
              <a:rPr lang="en-US" sz="2400" dirty="0" smtClean="0">
                <a:hlinkClick r:id="rId2"/>
              </a:rPr>
              <a:t>http://coffeescript.org/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Mindscape Web Workbench: </a:t>
            </a:r>
            <a:r>
              <a:rPr lang="en-US" sz="2400" dirty="0" smtClean="0">
                <a:hlinkClick r:id="rId3"/>
              </a:rPr>
              <a:t>http://bit.ly/poXJkB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Web Essentials 2012: </a:t>
            </a:r>
            <a:r>
              <a:rPr lang="en-US" sz="2400" dirty="0" smtClean="0">
                <a:hlinkClick r:id="rId4"/>
              </a:rPr>
              <a:t>http://vswebessentials.com/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“CoffeeScript Accelerated JavaScript Development” by Trevor Burnham : </a:t>
            </a:r>
            <a:r>
              <a:rPr lang="en-US" sz="2400" dirty="0" smtClean="0">
                <a:hlinkClick r:id="rId5"/>
              </a:rPr>
              <a:t>http://pragprog.com/book/tbcoffee/coffeescript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89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attending!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" y="1600200"/>
            <a:ext cx="7864048" cy="4525963"/>
          </a:xfrm>
        </p:spPr>
      </p:pic>
    </p:spTree>
    <p:extLst>
      <p:ext uri="{BB962C8B-B14F-4D97-AF65-F5344CB8AC3E}">
        <p14:creationId xmlns:p14="http://schemas.microsoft.com/office/powerpoint/2010/main" val="189790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Developer in Columbus, OH</a:t>
            </a:r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dirty="0" smtClean="0"/>
              <a:t>.NET Developer</a:t>
            </a:r>
          </a:p>
          <a:p>
            <a:r>
              <a:rPr lang="en-US" dirty="0" smtClean="0"/>
              <a:t>Certified Scrum Master</a:t>
            </a:r>
          </a:p>
          <a:p>
            <a:r>
              <a:rPr lang="en-US" i="1" dirty="0" smtClean="0"/>
              <a:t>Cleveland Sports Fan</a:t>
            </a:r>
          </a:p>
          <a:p>
            <a:r>
              <a:rPr lang="en-US" i="1" dirty="0" smtClean="0"/>
              <a:t>Husband &amp; 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92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expose the good parts of JavaScript</a:t>
            </a:r>
          </a:p>
          <a:p>
            <a:pPr lvl="1"/>
            <a:r>
              <a:rPr lang="en-US" dirty="0" smtClean="0"/>
              <a:t>In a simple way</a:t>
            </a:r>
          </a:p>
          <a:p>
            <a:r>
              <a:rPr lang="en-US" dirty="0" smtClean="0"/>
              <a:t>Compiles into JavaScript</a:t>
            </a:r>
          </a:p>
          <a:p>
            <a:pPr lvl="1"/>
            <a:r>
              <a:rPr lang="en-US" dirty="0" smtClean="0"/>
              <a:t>1 to 1 compilation into equivalent JavaScript</a:t>
            </a:r>
          </a:p>
          <a:p>
            <a:r>
              <a:rPr lang="en-US" dirty="0" smtClean="0"/>
              <a:t>Works with all JavaScript runtimes &amp; libraries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 Assignment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17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isSpeaking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 = [1,2,3,4,5]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#Methods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 = (num1, num2) -&gt;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num1 + num2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Splats: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race = (winner, runners...) -&gt;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winner, runners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add, arr, isSpeaking, name, number, race,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__slice = [].slice;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number = 17;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isSpeaking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arr = [1, 2, 3, 4, 5];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add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(num1, num2)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+ num2;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race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runners, winner;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winner = arguments[0], runners = 2 &lt;= arguments.length ? __slice.call(arguments, 1) : [];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print(winner, runners);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}).call(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4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within .NET web application</a:t>
            </a:r>
          </a:p>
          <a:p>
            <a:pPr lvl="1"/>
            <a:r>
              <a:rPr lang="en-US" dirty="0" smtClean="0"/>
              <a:t>Visual Studio </a:t>
            </a:r>
            <a:r>
              <a:rPr lang="en-US" dirty="0" err="1" smtClean="0"/>
              <a:t>Extentsions</a:t>
            </a:r>
            <a:endParaRPr lang="en-US" dirty="0" smtClean="0"/>
          </a:p>
          <a:p>
            <a:pPr lvl="2"/>
            <a:r>
              <a:rPr lang="en-US" b="1" dirty="0"/>
              <a:t>Web Essentials </a:t>
            </a:r>
            <a:r>
              <a:rPr lang="en-US" b="1" dirty="0" smtClean="0"/>
              <a:t>2012</a:t>
            </a:r>
          </a:p>
          <a:p>
            <a:pPr lvl="2"/>
            <a:r>
              <a:rPr lang="en-US" b="1" dirty="0" smtClean="0"/>
              <a:t>Mindscape Web Workbench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237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/>
              <a:t>CODE!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6477000" cy="167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6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in a Windows Phone application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can be used instead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Cannot use in Windows “Metro” HTML5 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422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32175"/>
          </a:xfrm>
        </p:spPr>
        <p:txBody>
          <a:bodyPr>
            <a:normAutofit/>
          </a:bodyPr>
          <a:lstStyle/>
          <a:p>
            <a:r>
              <a:rPr lang="en-US" sz="12000" dirty="0" smtClean="0"/>
              <a:t>?</a:t>
            </a:r>
            <a:endParaRPr lang="en-US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76400"/>
            <a:ext cx="84582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4255520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389</Words>
  <Application>Microsoft Office PowerPoint</Application>
  <PresentationFormat>On-screen Show (4:3)</PresentationFormat>
  <Paragraphs>91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Having Your Coffee in the .NET World</vt:lpstr>
      <vt:lpstr>A Little About Me</vt:lpstr>
      <vt:lpstr>What is CoffeeScript</vt:lpstr>
      <vt:lpstr>CoffeeScript Examples</vt:lpstr>
      <vt:lpstr>Incorporating CoffeeScript</vt:lpstr>
      <vt:lpstr>CODE!</vt:lpstr>
      <vt:lpstr>Limitations of Integration</vt:lpstr>
      <vt:lpstr>?</vt:lpstr>
      <vt:lpstr>Pro Agile .NET Development with Scrum</vt:lpstr>
      <vt:lpstr>Links</vt:lpstr>
      <vt:lpstr>Thank you for attending!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Your Coffee in the .NET World</dc:title>
  <dc:creator>Jerrel</dc:creator>
  <cp:lastModifiedBy>Jerrel Blankenship</cp:lastModifiedBy>
  <cp:revision>12</cp:revision>
  <dcterms:created xsi:type="dcterms:W3CDTF">2013-05-30T05:18:28Z</dcterms:created>
  <dcterms:modified xsi:type="dcterms:W3CDTF">2013-06-01T13:38:21Z</dcterms:modified>
</cp:coreProperties>
</file>