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4" r:id="rId10"/>
    <p:sldId id="263" r:id="rId11"/>
    <p:sldId id="266" r:id="rId12"/>
    <p:sldId id="275" r:id="rId13"/>
    <p:sldId id="267" r:id="rId14"/>
    <p:sldId id="273" r:id="rId15"/>
    <p:sldId id="270"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28" autoAdjust="0"/>
  </p:normalViewPr>
  <p:slideViewPr>
    <p:cSldViewPr>
      <p:cViewPr varScale="1">
        <p:scale>
          <a:sx n="48" d="100"/>
          <a:sy n="48" d="100"/>
        </p:scale>
        <p:origin x="2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In 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9</a:t>
            </a:fld>
            <a:endParaRPr lang="en-US"/>
          </a:p>
        </p:txBody>
      </p:sp>
    </p:spTree>
    <p:extLst>
      <p:ext uri="{BB962C8B-B14F-4D97-AF65-F5344CB8AC3E}">
        <p14:creationId xmlns:p14="http://schemas.microsoft.com/office/powerpoint/2010/main" val="298002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185063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13</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15</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pPr lvl="1"/>
            <a:r>
              <a:rPr lang="en-US" dirty="0" smtClean="0"/>
              <a:t>Can develop Android and </a:t>
            </a:r>
            <a:r>
              <a:rPr lang="en-US" dirty="0" err="1" smtClean="0"/>
              <a:t>iOS</a:t>
            </a:r>
            <a:r>
              <a:rPr lang="en-US" dirty="0" smtClean="0"/>
              <a:t> apps</a:t>
            </a:r>
          </a:p>
          <a:p>
            <a:pPr lvl="2"/>
            <a:r>
              <a:rPr lang="en-US" dirty="0" err="1" smtClean="0"/>
              <a:t>iOS</a:t>
            </a:r>
            <a:r>
              <a:rPr lang="en-US" dirty="0" smtClean="0"/>
              <a:t> requires network connection to Mac</a:t>
            </a:r>
          </a:p>
          <a:p>
            <a:r>
              <a:rPr lang="en-US" dirty="0" smtClean="0"/>
              <a:t>Create native apps using Native APIs</a:t>
            </a:r>
          </a:p>
          <a:p>
            <a:pPr lvl="1"/>
            <a:r>
              <a:rPr lang="en-US" dirty="0" smtClean="0"/>
              <a:t>Compiled code</a:t>
            </a:r>
          </a:p>
          <a:p>
            <a:r>
              <a:rPr lang="en-US" dirty="0" smtClean="0"/>
              <a:t>Use any existing .NET Libraries</a:t>
            </a:r>
          </a:p>
          <a:p>
            <a:pPr lvl="1"/>
            <a:r>
              <a:rPr lang="en-US" dirty="0" smtClean="0"/>
              <a:t>Visual Studio Integration </a:t>
            </a:r>
            <a:endParaRPr lang="en-US" dirty="0"/>
          </a:p>
        </p:txBody>
      </p:sp>
    </p:spTree>
    <p:extLst>
      <p:ext uri="{BB962C8B-B14F-4D97-AF65-F5344CB8AC3E}">
        <p14:creationId xmlns:p14="http://schemas.microsoft.com/office/powerpoint/2010/main" val="412501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t>www.dotnetgeekette.com</a:t>
            </a:r>
            <a:endParaRPr lang="en-US"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a </a:t>
            </a:r>
            <a:r>
              <a:rPr lang="en-US" dirty="0" err="1" smtClean="0"/>
              <a:t>PhoneGap</a:t>
            </a:r>
            <a:r>
              <a:rPr lang="en-US" dirty="0" smtClean="0"/>
              <a:t> App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668</Words>
  <Application>Microsoft Office PowerPoint</Application>
  <PresentationFormat>On-screen Show (4:3)</PresentationFormat>
  <Paragraphs>86</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Testing a PhoneGap App</vt:lpstr>
      <vt:lpstr>PhoneGap Build</vt:lpstr>
      <vt:lpstr>Xamarin</vt:lpstr>
      <vt:lpstr>Xamarin Details</vt:lpstr>
      <vt:lpstr>PhoneGap v. Xamarin: Which do I choose?</vt:lpstr>
      <vt:lpstr>Key Considerations</vt:lpstr>
      <vt:lpstr>Questions?</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23</cp:revision>
  <dcterms:created xsi:type="dcterms:W3CDTF">2013-10-15T21:37:23Z</dcterms:created>
  <dcterms:modified xsi:type="dcterms:W3CDTF">2013-10-23T07:48:32Z</dcterms:modified>
</cp:coreProperties>
</file>