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9" r:id="rId9"/>
    <p:sldId id="261" r:id="rId10"/>
    <p:sldId id="267" r:id="rId11"/>
    <p:sldId id="25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3BF0-1E50-A943-AC9E-5DC3ADEB0B89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rrelblankenship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tin.org/" TargetMode="External"/><Relationship Id="rId2" Type="http://schemas.openxmlformats.org/officeDocument/2006/relationships/hyperlink" Target="http://www.specflow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kr8.com/s/17810" TargetMode="External"/><Relationship Id="rId5" Type="http://schemas.openxmlformats.org/officeDocument/2006/relationships/hyperlink" Target="http://www.github.com/jerrelblankenship" TargetMode="External"/><Relationship Id="rId4" Type="http://schemas.openxmlformats.org/officeDocument/2006/relationships/hyperlink" Target="http://www.jetbrains.com/resharp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5177"/>
            <a:ext cx="7772400" cy="2375274"/>
          </a:xfrm>
        </p:spPr>
        <p:txBody>
          <a:bodyPr>
            <a:normAutofit/>
          </a:bodyPr>
          <a:lstStyle/>
          <a:p>
            <a:r>
              <a:rPr lang="en-US" dirty="0" smtClean="0"/>
              <a:t>Using BDD to Build .NET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By: Jerrel Blankenship</a:t>
            </a:r>
          </a:p>
          <a:p>
            <a:r>
              <a:rPr lang="en-US" dirty="0"/>
              <a:t>Email: jerrel@jerrelblankenship.com</a:t>
            </a:r>
          </a:p>
          <a:p>
            <a:r>
              <a:rPr lang="en-US" dirty="0"/>
              <a:t>Twitter: @TheJerrel</a:t>
            </a:r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www.jerrelblankenship.com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684" y="1045918"/>
            <a:ext cx="48462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/>
              <a:t>?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207784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00200"/>
            <a:ext cx="8229600" cy="3443288"/>
          </a:xfrm>
        </p:spPr>
      </p:pic>
      <p:sp>
        <p:nvSpPr>
          <p:cNvPr id="5" name="TextBox 4"/>
          <p:cNvSpPr txBox="1"/>
          <p:nvPr/>
        </p:nvSpPr>
        <p:spPr>
          <a:xfrm>
            <a:off x="2586560" y="5528425"/>
            <a:ext cx="398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Available </a:t>
            </a:r>
            <a:r>
              <a:rPr lang="en-US" dirty="0" smtClean="0"/>
              <a:t>now from </a:t>
            </a:r>
            <a:r>
              <a:rPr lang="en-US" dirty="0" err="1" smtClean="0"/>
              <a:t>Apress</a:t>
            </a:r>
            <a:r>
              <a:rPr lang="en-US" dirty="0" smtClean="0"/>
              <a:t> &amp; Amazon</a:t>
            </a:r>
          </a:p>
        </p:txBody>
      </p:sp>
    </p:spTree>
    <p:extLst>
      <p:ext uri="{BB962C8B-B14F-4D97-AF65-F5344CB8AC3E}">
        <p14:creationId xmlns:p14="http://schemas.microsoft.com/office/powerpoint/2010/main" val="5313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SpecFlow: </a:t>
            </a:r>
            <a:r>
              <a:rPr lang="en-US" sz="2000" dirty="0" smtClean="0">
                <a:hlinkClick r:id="rId2"/>
              </a:rPr>
              <a:t>www.specflow.org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WatiN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www.watin.org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 err="1" smtClean="0"/>
              <a:t>Resharper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www.jetbrains.com/resharper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5"/>
              </a:rPr>
              <a:t>www.github.com/jerrelblankenship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SpeakerRate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spkr8.com/s/17810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86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Certified Scrum Master</a:t>
            </a:r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Father to awesome little boy (Tyler)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084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in TDD</a:t>
            </a:r>
          </a:p>
          <a:p>
            <a:r>
              <a:rPr lang="en-US" dirty="0" smtClean="0"/>
              <a:t>Centered on the behavior of a system</a:t>
            </a:r>
          </a:p>
          <a:p>
            <a:r>
              <a:rPr lang="en-US" dirty="0" smtClean="0"/>
              <a:t>Seeks a clearer understanding of the system</a:t>
            </a:r>
          </a:p>
          <a:p>
            <a:r>
              <a:rPr lang="en-US" dirty="0" smtClean="0"/>
              <a:t>Written in a natural language</a:t>
            </a:r>
          </a:p>
          <a:p>
            <a:r>
              <a:rPr lang="en-US" dirty="0" smtClean="0"/>
              <a:t>Outside-in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2728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– 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Acceptance criteria</a:t>
            </a:r>
          </a:p>
          <a:p>
            <a:r>
              <a:rPr lang="en-US" dirty="0" smtClean="0"/>
              <a:t>Driving </a:t>
            </a:r>
            <a:r>
              <a:rPr lang="en-US" dirty="0" smtClean="0"/>
              <a:t>force of the design of your system</a:t>
            </a:r>
          </a:p>
          <a:p>
            <a:r>
              <a:rPr lang="en-US" dirty="0" smtClean="0"/>
              <a:t>Goal: produce software for the stake holder that they want and need.</a:t>
            </a:r>
          </a:p>
        </p:txBody>
      </p:sp>
    </p:spTree>
    <p:extLst>
      <p:ext uri="{BB962C8B-B14F-4D97-AF65-F5344CB8AC3E}">
        <p14:creationId xmlns:p14="http://schemas.microsoft.com/office/powerpoint/2010/main" val="419702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 Shot 2011-10-22 at 9.36.00 A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4" r="-5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450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SpecFlow?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BDD framework developed for the .NET </a:t>
            </a:r>
            <a:r>
              <a:rPr lang="en-US" dirty="0" smtClean="0"/>
              <a:t>Framework</a:t>
            </a:r>
            <a:endParaRPr lang="en-US" dirty="0" smtClean="0"/>
          </a:p>
          <a:p>
            <a:r>
              <a:rPr lang="en-US" dirty="0" smtClean="0"/>
              <a:t>Takes defined features or behaviors and generates scenarios that can be tested.</a:t>
            </a:r>
          </a:p>
          <a:p>
            <a:r>
              <a:rPr lang="en-US" dirty="0" smtClean="0"/>
              <a:t>Written in the Gherkin Language</a:t>
            </a:r>
          </a:p>
        </p:txBody>
      </p:sp>
    </p:spTree>
    <p:extLst>
      <p:ext uri="{BB962C8B-B14F-4D97-AF65-F5344CB8AC3E}">
        <p14:creationId xmlns:p14="http://schemas.microsoft.com/office/powerpoint/2010/main" val="3495792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Language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developed as adjunct to Cucumber(Ruby)</a:t>
            </a:r>
          </a:p>
          <a:p>
            <a:r>
              <a:rPr lang="en-US" dirty="0" smtClean="0"/>
              <a:t>Given/When/Then format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Given:</a:t>
            </a:r>
            <a:r>
              <a:rPr lang="en-US" dirty="0" smtClean="0"/>
              <a:t> Setup of test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When: </a:t>
            </a:r>
            <a:r>
              <a:rPr lang="en-US" dirty="0" smtClean="0"/>
              <a:t>action performed by test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Then: </a:t>
            </a:r>
            <a:r>
              <a:rPr lang="en-US" dirty="0" smtClean="0"/>
              <a:t>assertions that validate test</a:t>
            </a:r>
          </a:p>
        </p:txBody>
      </p:sp>
    </p:spTree>
    <p:extLst>
      <p:ext uri="{BB962C8B-B14F-4D97-AF65-F5344CB8AC3E}">
        <p14:creationId xmlns:p14="http://schemas.microsoft.com/office/powerpoint/2010/main" val="232355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framework used for Web Application Testing.</a:t>
            </a:r>
          </a:p>
          <a:p>
            <a:r>
              <a:rPr lang="en-US" dirty="0" smtClean="0"/>
              <a:t>Inspired by </a:t>
            </a:r>
            <a:r>
              <a:rPr lang="en-US" dirty="0" err="1" smtClean="0"/>
              <a:t>Watir</a:t>
            </a:r>
            <a:r>
              <a:rPr lang="en-US" dirty="0" smtClean="0"/>
              <a:t>(Ruby)</a:t>
            </a:r>
          </a:p>
          <a:p>
            <a:pPr lvl="1"/>
            <a:r>
              <a:rPr lang="en-US" dirty="0" smtClean="0"/>
              <a:t>Is .NET equivalent of </a:t>
            </a:r>
            <a:r>
              <a:rPr lang="en-US" dirty="0" err="1" smtClean="0"/>
              <a:t>Watir</a:t>
            </a:r>
            <a:endParaRPr lang="en-US" dirty="0" smtClean="0"/>
          </a:p>
          <a:p>
            <a:r>
              <a:rPr lang="en-US" dirty="0" smtClean="0"/>
              <a:t>Allows a way to interact with the browser in your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068" y="2391590"/>
            <a:ext cx="6162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On To The Code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8300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241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Using BDD to Build .NET Web Applications</vt:lpstr>
      <vt:lpstr>About Me </vt:lpstr>
      <vt:lpstr>What is BDD?</vt:lpstr>
      <vt:lpstr>Outside – In Development</vt:lpstr>
      <vt:lpstr>PowerPoint Presentation</vt:lpstr>
      <vt:lpstr>What is SpecFlow? </vt:lpstr>
      <vt:lpstr>Gherkin Language </vt:lpstr>
      <vt:lpstr>What is WatiN</vt:lpstr>
      <vt:lpstr>PowerPoint Presentation</vt:lpstr>
      <vt:lpstr>PowerPoint Presentation</vt:lpstr>
      <vt:lpstr>Pro Agile .NET Development with Scrum</vt:lpstr>
      <vt:lpstr>Links</vt:lpstr>
    </vt:vector>
  </TitlesOfParts>
  <Company>Heuristics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Behavior-Driven Development with SpecFlow</dc:title>
  <dc:creator>Jerrel Blankenship</dc:creator>
  <cp:lastModifiedBy>Windows User</cp:lastModifiedBy>
  <cp:revision>32</cp:revision>
  <dcterms:created xsi:type="dcterms:W3CDTF">2011-10-22T12:47:59Z</dcterms:created>
  <dcterms:modified xsi:type="dcterms:W3CDTF">2012-10-13T05:59:28Z</dcterms:modified>
</cp:coreProperties>
</file>