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1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38AB-7A8F-4BF5-96DA-F3029945E2E3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rrel@jerrelblankenship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2399"/>
            <a:ext cx="3352800" cy="16664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Having Your Coffee in the .NET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819400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Jerrel</a:t>
            </a:r>
            <a:r>
              <a:rPr lang="en-US" dirty="0" smtClean="0"/>
              <a:t> Blankenship</a:t>
            </a:r>
          </a:p>
          <a:p>
            <a:r>
              <a:rPr lang="en-US" dirty="0" smtClean="0">
                <a:hlinkClick r:id="rId3"/>
              </a:rPr>
              <a:t>jerrel@jerrelblankenship.com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r>
              <a:rPr lang="en-US" dirty="0" smtClean="0"/>
              <a:t>www.jerrelblankenship.com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5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Developer in Columbus, OH</a:t>
            </a:r>
          </a:p>
          <a:p>
            <a:r>
              <a:rPr lang="en-US" dirty="0" smtClean="0"/>
              <a:t>Author: </a:t>
            </a:r>
            <a:r>
              <a:rPr lang="en-US" i="1" dirty="0" smtClean="0"/>
              <a:t>Pro Agile .NET Development with Scrum</a:t>
            </a:r>
          </a:p>
          <a:p>
            <a:r>
              <a:rPr lang="en-US" dirty="0" smtClean="0"/>
              <a:t>Certified Scrum Master</a:t>
            </a:r>
          </a:p>
          <a:p>
            <a:r>
              <a:rPr lang="en-US" i="1" dirty="0" smtClean="0"/>
              <a:t>Cleveland Sports Fan</a:t>
            </a:r>
          </a:p>
          <a:p>
            <a:r>
              <a:rPr lang="en-US" i="1" dirty="0" smtClean="0"/>
              <a:t>Husband &amp; 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9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 Agile .NET Development with Scrum</a:t>
            </a:r>
            <a:endParaRPr lang="en-US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457200" y="1676400"/>
            <a:ext cx="8458200" cy="4343400"/>
          </a:xfrm>
        </p:spPr>
      </p:pic>
    </p:spTree>
    <p:extLst>
      <p:ext uri="{BB962C8B-B14F-4D97-AF65-F5344CB8AC3E}">
        <p14:creationId xmlns:p14="http://schemas.microsoft.com/office/powerpoint/2010/main" val="425552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9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Something!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6" y="1600200"/>
            <a:ext cx="7864048" cy="4525963"/>
          </a:xfrm>
        </p:spPr>
      </p:pic>
    </p:spTree>
    <p:extLst>
      <p:ext uri="{BB962C8B-B14F-4D97-AF65-F5344CB8AC3E}">
        <p14:creationId xmlns:p14="http://schemas.microsoft.com/office/powerpoint/2010/main" val="18979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Having Your Coffee in the .NET World</vt:lpstr>
      <vt:lpstr>A Little About Me</vt:lpstr>
      <vt:lpstr>Pro Agile .NET Development with Scrum</vt:lpstr>
      <vt:lpstr>Links</vt:lpstr>
      <vt:lpstr>Learn Something!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Having Your Coffee in the .NET World</dc:title>
  <dc:creator>Jerrel</dc:creator>
  <cp:lastModifiedBy>Jerrel</cp:lastModifiedBy>
  <cp:revision>3</cp:revision>
  <dcterms:created xsi:type="dcterms:W3CDTF">2013-05-30T05:18:28Z</dcterms:created>
  <dcterms:modified xsi:type="dcterms:W3CDTF">2013-05-30T05:33:16Z</dcterms:modified>
</cp:coreProperties>
</file>