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emf" ContentType="image/x-emf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  <p:sldMasterId id="2147483708" r:id="rId2"/>
  </p:sldMasterIdLst>
  <p:notesMasterIdLst>
    <p:notesMasterId r:id="rId17"/>
  </p:notesMasterIdLst>
  <p:handoutMasterIdLst>
    <p:handoutMasterId r:id="rId18"/>
  </p:handoutMasterIdLst>
  <p:sldIdLst>
    <p:sldId id="465" r:id="rId3"/>
    <p:sldId id="466" r:id="rId4"/>
    <p:sldId id="547" r:id="rId5"/>
    <p:sldId id="549" r:id="rId6"/>
    <p:sldId id="559" r:id="rId7"/>
    <p:sldId id="553" r:id="rId8"/>
    <p:sldId id="555" r:id="rId9"/>
    <p:sldId id="557" r:id="rId10"/>
    <p:sldId id="558" r:id="rId11"/>
    <p:sldId id="561" r:id="rId12"/>
    <p:sldId id="556" r:id="rId13"/>
    <p:sldId id="560" r:id="rId14"/>
    <p:sldId id="552" r:id="rId15"/>
    <p:sldId id="54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aig Pasquale" initials="CP" lastIdx="2" clrIdx="0">
    <p:extLst/>
  </p:cmAuthor>
  <p:cmAuthor id="2" name="Julie Baker" initials="JB" lastIdx="5" clrIdx="1">
    <p:extLst/>
  </p:cmAuthor>
  <p:cmAuthor id="3" name="Lori Angalich" initials="LA" lastIdx="8" clrIdx="2">
    <p:extLst/>
  </p:cmAuthor>
  <p:cmAuthor id="4" name="Lori Angalich" initials="LA [2]" lastIdx="1" clrIdx="3">
    <p:extLst/>
  </p:cmAuthor>
  <p:cmAuthor id="5" name="Lori Angalich" initials="LA [3]" lastIdx="1" clrIdx="4">
    <p:extLst/>
  </p:cmAuthor>
  <p:cmAuthor id="6" name="Lori Angalich" initials="LA [4]" lastIdx="1" clrIdx="5">
    <p:extLst/>
  </p:cmAuthor>
  <p:cmAuthor id="7" name="Lori Angalich" initials="LA [5]" lastIdx="1" clrIdx="6">
    <p:extLst/>
  </p:cmAuthor>
  <p:cmAuthor id="8" name="Lori Angalich" initials="LA [6]" lastIdx="1" clrIdx="7">
    <p:extLst/>
  </p:cmAuthor>
  <p:cmAuthor id="9" name="Lori Angalich" initials="LA [7]" lastIdx="1" clrIdx="8">
    <p:extLst/>
  </p:cmAuthor>
  <p:cmAuthor id="10" name="Lori Angalich" initials="LA [8]" lastIdx="1" clrIdx="9">
    <p:extLst/>
  </p:cmAuthor>
  <p:cmAuthor id="11" name="Lori Angalich" initials="LA [9]" lastIdx="1" clrIdx="10">
    <p:extLst/>
  </p:cmAuthor>
  <p:cmAuthor id="12" name="Lori Angalich" initials="LA [10]" lastIdx="1" clrIdx="11">
    <p:extLst/>
  </p:cmAuthor>
  <p:cmAuthor id="13" name="Lori Angalich" initials="LA [11]" lastIdx="1" clrIdx="1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74747"/>
    <a:srgbClr val="55BCB4"/>
    <a:srgbClr val="008250"/>
    <a:srgbClr val="4EAA4B"/>
    <a:srgbClr val="ECEFDA"/>
    <a:srgbClr val="2A8E7B"/>
    <a:srgbClr val="595959"/>
    <a:srgbClr val="4FA94B"/>
    <a:srgbClr val="D31841"/>
    <a:srgbClr val="007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87013" autoAdjust="0"/>
  </p:normalViewPr>
  <p:slideViewPr>
    <p:cSldViewPr snapToGrid="0" snapToObjects="1">
      <p:cViewPr>
        <p:scale>
          <a:sx n="80" d="100"/>
          <a:sy n="80" d="100"/>
        </p:scale>
        <p:origin x="1896" y="896"/>
      </p:cViewPr>
      <p:guideLst>
        <p:guide orient="horz" pos="1776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18" d="100"/>
          <a:sy n="118" d="100"/>
        </p:scale>
        <p:origin x="364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65202-1975-0347-9F35-57006ADF0CF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B432A-7549-E340-B9F1-9693DEC22750}" type="datetimeFigureOut">
              <a:rPr lang="en-US" smtClean="0"/>
              <a:t>5/2/17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05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A7606-F6AC-43C0-ADF0-103AA3DCB97A}" type="datetimeFigureOut">
              <a:rPr lang="en-US" smtClean="0"/>
              <a:t>5/2/17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BC640-A953-467A-93A7-FF9829D11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379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BC640-A953-467A-93A7-FF9829D114E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8.png"/><Relationship Id="rId5" Type="http://schemas.microsoft.com/office/2007/relationships/hdphoto" Target="../media/hdphoto2.wdp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microsoft.com/office/2007/relationships/hdphoto" Target="../media/hdphoto2.wdp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ghtwellinc.com/" TargetMode="External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40341" y="1"/>
            <a:ext cx="1223234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nect with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0"/>
            <a:ext cx="12192000" cy="6372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1706880"/>
            <a:ext cx="12192000" cy="4661836"/>
          </a:xfrm>
          <a:prstGeom prst="rect">
            <a:avLst/>
          </a:prstGeom>
          <a:solidFill>
            <a:srgbClr val="B9C7D4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74069" y="3517453"/>
            <a:ext cx="4930261" cy="30135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endParaRPr lang="en-US" sz="2000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" y="3251099"/>
            <a:ext cx="12198593" cy="2807477"/>
            <a:chOff x="-1" y="4339146"/>
            <a:chExt cx="12198593" cy="2534139"/>
          </a:xfrm>
        </p:grpSpPr>
        <p:sp>
          <p:nvSpPr>
            <p:cNvPr id="14" name="Rectangle 8"/>
            <p:cNvSpPr/>
            <p:nvPr userDrawn="1"/>
          </p:nvSpPr>
          <p:spPr>
            <a:xfrm>
              <a:off x="7674015" y="4339146"/>
              <a:ext cx="4524577" cy="2531087"/>
            </a:xfrm>
            <a:custGeom>
              <a:avLst/>
              <a:gdLst>
                <a:gd name="connsiteX0" fmla="*/ 0 w 12192000"/>
                <a:gd name="connsiteY0" fmla="*/ 0 h 2377440"/>
                <a:gd name="connsiteX1" fmla="*/ 12192000 w 12192000"/>
                <a:gd name="connsiteY1" fmla="*/ 0 h 2377440"/>
                <a:gd name="connsiteX2" fmla="*/ 12192000 w 12192000"/>
                <a:gd name="connsiteY2" fmla="*/ 2377440 h 2377440"/>
                <a:gd name="connsiteX3" fmla="*/ 0 w 12192000"/>
                <a:gd name="connsiteY3" fmla="*/ 2377440 h 2377440"/>
                <a:gd name="connsiteX4" fmla="*/ 0 w 12192000"/>
                <a:gd name="connsiteY4" fmla="*/ 0 h 2377440"/>
                <a:gd name="connsiteX0" fmla="*/ 0 w 12192000"/>
                <a:gd name="connsiteY0" fmla="*/ 0 h 2377440"/>
                <a:gd name="connsiteX1" fmla="*/ 12192000 w 12192000"/>
                <a:gd name="connsiteY1" fmla="*/ 0 h 2377440"/>
                <a:gd name="connsiteX2" fmla="*/ 10972800 w 12192000"/>
                <a:gd name="connsiteY2" fmla="*/ 2353056 h 2377440"/>
                <a:gd name="connsiteX3" fmla="*/ 0 w 12192000"/>
                <a:gd name="connsiteY3" fmla="*/ 2377440 h 2377440"/>
                <a:gd name="connsiteX4" fmla="*/ 0 w 12192000"/>
                <a:gd name="connsiteY4" fmla="*/ 0 h 2377440"/>
                <a:gd name="connsiteX0" fmla="*/ 1435223 w 12192000"/>
                <a:gd name="connsiteY0" fmla="*/ 0 h 2389632"/>
                <a:gd name="connsiteX1" fmla="*/ 12192000 w 12192000"/>
                <a:gd name="connsiteY1" fmla="*/ 12192 h 2389632"/>
                <a:gd name="connsiteX2" fmla="*/ 10972800 w 12192000"/>
                <a:gd name="connsiteY2" fmla="*/ 2365248 h 2389632"/>
                <a:gd name="connsiteX3" fmla="*/ 0 w 12192000"/>
                <a:gd name="connsiteY3" fmla="*/ 2389632 h 2389632"/>
                <a:gd name="connsiteX4" fmla="*/ 1435223 w 12192000"/>
                <a:gd name="connsiteY4" fmla="*/ 0 h 2389632"/>
                <a:gd name="connsiteX0" fmla="*/ 1189724 w 11946501"/>
                <a:gd name="connsiteY0" fmla="*/ 0 h 2389632"/>
                <a:gd name="connsiteX1" fmla="*/ 11946501 w 11946501"/>
                <a:gd name="connsiteY1" fmla="*/ 12192 h 2389632"/>
                <a:gd name="connsiteX2" fmla="*/ 10727301 w 11946501"/>
                <a:gd name="connsiteY2" fmla="*/ 2365248 h 2389632"/>
                <a:gd name="connsiteX3" fmla="*/ 0 w 11946501"/>
                <a:gd name="connsiteY3" fmla="*/ 2389632 h 2389632"/>
                <a:gd name="connsiteX4" fmla="*/ 1189724 w 11946501"/>
                <a:gd name="connsiteY4" fmla="*/ 0 h 2389632"/>
                <a:gd name="connsiteX0" fmla="*/ 1359684 w 11946501"/>
                <a:gd name="connsiteY0" fmla="*/ 0 h 2389632"/>
                <a:gd name="connsiteX1" fmla="*/ 11946501 w 11946501"/>
                <a:gd name="connsiteY1" fmla="*/ 12192 h 2389632"/>
                <a:gd name="connsiteX2" fmla="*/ 10727301 w 11946501"/>
                <a:gd name="connsiteY2" fmla="*/ 2365248 h 2389632"/>
                <a:gd name="connsiteX3" fmla="*/ 0 w 11946501"/>
                <a:gd name="connsiteY3" fmla="*/ 2389632 h 2389632"/>
                <a:gd name="connsiteX4" fmla="*/ 1359684 w 11946501"/>
                <a:gd name="connsiteY4" fmla="*/ 0 h 2389632"/>
                <a:gd name="connsiteX0" fmla="*/ 1397453 w 11946501"/>
                <a:gd name="connsiteY0" fmla="*/ 0 h 2389632"/>
                <a:gd name="connsiteX1" fmla="*/ 11946501 w 11946501"/>
                <a:gd name="connsiteY1" fmla="*/ 12192 h 2389632"/>
                <a:gd name="connsiteX2" fmla="*/ 10727301 w 11946501"/>
                <a:gd name="connsiteY2" fmla="*/ 2365248 h 2389632"/>
                <a:gd name="connsiteX3" fmla="*/ 0 w 11946501"/>
                <a:gd name="connsiteY3" fmla="*/ 2389632 h 2389632"/>
                <a:gd name="connsiteX4" fmla="*/ 1397453 w 11946501"/>
                <a:gd name="connsiteY4" fmla="*/ 0 h 2389632"/>
                <a:gd name="connsiteX0" fmla="*/ 1380985 w 11930033"/>
                <a:gd name="connsiteY0" fmla="*/ 0 h 2389632"/>
                <a:gd name="connsiteX1" fmla="*/ 11930033 w 11930033"/>
                <a:gd name="connsiteY1" fmla="*/ 12192 h 2389632"/>
                <a:gd name="connsiteX2" fmla="*/ 10710833 w 11930033"/>
                <a:gd name="connsiteY2" fmla="*/ 2365248 h 2389632"/>
                <a:gd name="connsiteX3" fmla="*/ 0 w 11930033"/>
                <a:gd name="connsiteY3" fmla="*/ 2389632 h 2389632"/>
                <a:gd name="connsiteX4" fmla="*/ 1380985 w 11930033"/>
                <a:gd name="connsiteY4" fmla="*/ 0 h 2389632"/>
                <a:gd name="connsiteX0" fmla="*/ 1348047 w 11897095"/>
                <a:gd name="connsiteY0" fmla="*/ 0 h 2368258"/>
                <a:gd name="connsiteX1" fmla="*/ 11897095 w 11897095"/>
                <a:gd name="connsiteY1" fmla="*/ 12192 h 2368258"/>
                <a:gd name="connsiteX2" fmla="*/ 10677895 w 11897095"/>
                <a:gd name="connsiteY2" fmla="*/ 2365248 h 2368258"/>
                <a:gd name="connsiteX3" fmla="*/ 0 w 11897095"/>
                <a:gd name="connsiteY3" fmla="*/ 2368258 h 2368258"/>
                <a:gd name="connsiteX4" fmla="*/ 1348047 w 11897095"/>
                <a:gd name="connsiteY4" fmla="*/ 0 h 2368258"/>
                <a:gd name="connsiteX0" fmla="*/ 1364517 w 11897095"/>
                <a:gd name="connsiteY0" fmla="*/ 0 h 2378945"/>
                <a:gd name="connsiteX1" fmla="*/ 11897095 w 11897095"/>
                <a:gd name="connsiteY1" fmla="*/ 22879 h 2378945"/>
                <a:gd name="connsiteX2" fmla="*/ 10677895 w 11897095"/>
                <a:gd name="connsiteY2" fmla="*/ 2375935 h 2378945"/>
                <a:gd name="connsiteX3" fmla="*/ 0 w 11897095"/>
                <a:gd name="connsiteY3" fmla="*/ 2378945 h 2378945"/>
                <a:gd name="connsiteX4" fmla="*/ 1364517 w 11897095"/>
                <a:gd name="connsiteY4" fmla="*/ 0 h 2378945"/>
                <a:gd name="connsiteX0" fmla="*/ 1388522 w 11921100"/>
                <a:gd name="connsiteY0" fmla="*/ 0 h 2386664"/>
                <a:gd name="connsiteX1" fmla="*/ 11921100 w 11921100"/>
                <a:gd name="connsiteY1" fmla="*/ 22879 h 2386664"/>
                <a:gd name="connsiteX2" fmla="*/ 10701900 w 11921100"/>
                <a:gd name="connsiteY2" fmla="*/ 2375935 h 2386664"/>
                <a:gd name="connsiteX3" fmla="*/ 0 w 11921100"/>
                <a:gd name="connsiteY3" fmla="*/ 2386664 h 2386664"/>
                <a:gd name="connsiteX4" fmla="*/ 1388522 w 11921100"/>
                <a:gd name="connsiteY4" fmla="*/ 0 h 2386664"/>
                <a:gd name="connsiteX0" fmla="*/ 1376518 w 11909096"/>
                <a:gd name="connsiteY0" fmla="*/ 0 h 2378945"/>
                <a:gd name="connsiteX1" fmla="*/ 11909096 w 11909096"/>
                <a:gd name="connsiteY1" fmla="*/ 22879 h 2378945"/>
                <a:gd name="connsiteX2" fmla="*/ 10689896 w 11909096"/>
                <a:gd name="connsiteY2" fmla="*/ 2375935 h 2378945"/>
                <a:gd name="connsiteX3" fmla="*/ 0 w 11909096"/>
                <a:gd name="connsiteY3" fmla="*/ 2378945 h 2378945"/>
                <a:gd name="connsiteX4" fmla="*/ 1376518 w 11909096"/>
                <a:gd name="connsiteY4" fmla="*/ 0 h 2378945"/>
                <a:gd name="connsiteX0" fmla="*/ 1376518 w 10689896"/>
                <a:gd name="connsiteY0" fmla="*/ 5714 h 2384659"/>
                <a:gd name="connsiteX1" fmla="*/ 6403882 w 10689896"/>
                <a:gd name="connsiteY1" fmla="*/ 0 h 2384659"/>
                <a:gd name="connsiteX2" fmla="*/ 10689896 w 10689896"/>
                <a:gd name="connsiteY2" fmla="*/ 2381649 h 2384659"/>
                <a:gd name="connsiteX3" fmla="*/ 0 w 10689896"/>
                <a:gd name="connsiteY3" fmla="*/ 2384659 h 2384659"/>
                <a:gd name="connsiteX4" fmla="*/ 1376518 w 10689896"/>
                <a:gd name="connsiteY4" fmla="*/ 5714 h 2384659"/>
                <a:gd name="connsiteX0" fmla="*/ 1376518 w 6403882"/>
                <a:gd name="connsiteY0" fmla="*/ 5714 h 2384659"/>
                <a:gd name="connsiteX1" fmla="*/ 6403882 w 6403882"/>
                <a:gd name="connsiteY1" fmla="*/ 0 h 2384659"/>
                <a:gd name="connsiteX2" fmla="*/ 6378582 w 6403882"/>
                <a:gd name="connsiteY2" fmla="*/ 2381649 h 2384659"/>
                <a:gd name="connsiteX3" fmla="*/ 0 w 6403882"/>
                <a:gd name="connsiteY3" fmla="*/ 2384659 h 2384659"/>
                <a:gd name="connsiteX4" fmla="*/ 1376518 w 6403882"/>
                <a:gd name="connsiteY4" fmla="*/ 5714 h 2384659"/>
                <a:gd name="connsiteX0" fmla="*/ 1130664 w 6158028"/>
                <a:gd name="connsiteY0" fmla="*/ 5714 h 2384659"/>
                <a:gd name="connsiteX1" fmla="*/ 6158028 w 6158028"/>
                <a:gd name="connsiteY1" fmla="*/ 0 h 2384659"/>
                <a:gd name="connsiteX2" fmla="*/ 6132728 w 6158028"/>
                <a:gd name="connsiteY2" fmla="*/ 2381649 h 2384659"/>
                <a:gd name="connsiteX3" fmla="*/ 0 w 6158028"/>
                <a:gd name="connsiteY3" fmla="*/ 2384659 h 2384659"/>
                <a:gd name="connsiteX4" fmla="*/ 1130664 w 6158028"/>
                <a:gd name="connsiteY4" fmla="*/ 5714 h 2384659"/>
                <a:gd name="connsiteX0" fmla="*/ 1053026 w 6080390"/>
                <a:gd name="connsiteY0" fmla="*/ 5714 h 2384659"/>
                <a:gd name="connsiteX1" fmla="*/ 6080390 w 6080390"/>
                <a:gd name="connsiteY1" fmla="*/ 0 h 2384659"/>
                <a:gd name="connsiteX2" fmla="*/ 6055090 w 6080390"/>
                <a:gd name="connsiteY2" fmla="*/ 2381649 h 2384659"/>
                <a:gd name="connsiteX3" fmla="*/ 0 w 6080390"/>
                <a:gd name="connsiteY3" fmla="*/ 2384659 h 2384659"/>
                <a:gd name="connsiteX4" fmla="*/ 1053026 w 6080390"/>
                <a:gd name="connsiteY4" fmla="*/ 5714 h 2384659"/>
                <a:gd name="connsiteX0" fmla="*/ 923629 w 5950993"/>
                <a:gd name="connsiteY0" fmla="*/ 5714 h 2384659"/>
                <a:gd name="connsiteX1" fmla="*/ 5950993 w 5950993"/>
                <a:gd name="connsiteY1" fmla="*/ 0 h 2384659"/>
                <a:gd name="connsiteX2" fmla="*/ 5925693 w 5950993"/>
                <a:gd name="connsiteY2" fmla="*/ 2381649 h 2384659"/>
                <a:gd name="connsiteX3" fmla="*/ 0 w 5950993"/>
                <a:gd name="connsiteY3" fmla="*/ 2384659 h 2384659"/>
                <a:gd name="connsiteX4" fmla="*/ 923629 w 5950993"/>
                <a:gd name="connsiteY4" fmla="*/ 5714 h 2384659"/>
                <a:gd name="connsiteX0" fmla="*/ 871871 w 5899235"/>
                <a:gd name="connsiteY0" fmla="*/ 5714 h 2394543"/>
                <a:gd name="connsiteX1" fmla="*/ 5899235 w 5899235"/>
                <a:gd name="connsiteY1" fmla="*/ 0 h 2394543"/>
                <a:gd name="connsiteX2" fmla="*/ 5873935 w 5899235"/>
                <a:gd name="connsiteY2" fmla="*/ 2381649 h 2394543"/>
                <a:gd name="connsiteX3" fmla="*/ 0 w 5899235"/>
                <a:gd name="connsiteY3" fmla="*/ 2394543 h 2394543"/>
                <a:gd name="connsiteX4" fmla="*/ 871871 w 5899235"/>
                <a:gd name="connsiteY4" fmla="*/ 5714 h 2394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9235" h="2394543">
                  <a:moveTo>
                    <a:pt x="871871" y="5714"/>
                  </a:moveTo>
                  <a:lnTo>
                    <a:pt x="5899235" y="0"/>
                  </a:lnTo>
                  <a:lnTo>
                    <a:pt x="5873935" y="2381649"/>
                  </a:lnTo>
                  <a:lnTo>
                    <a:pt x="0" y="2394543"/>
                  </a:lnTo>
                  <a:lnTo>
                    <a:pt x="871871" y="57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-1" y="4339147"/>
              <a:ext cx="9259748" cy="2534138"/>
            </a:xfrm>
            <a:custGeom>
              <a:avLst/>
              <a:gdLst>
                <a:gd name="connsiteX0" fmla="*/ 0 w 12192000"/>
                <a:gd name="connsiteY0" fmla="*/ 0 h 2377440"/>
                <a:gd name="connsiteX1" fmla="*/ 12192000 w 12192000"/>
                <a:gd name="connsiteY1" fmla="*/ 0 h 2377440"/>
                <a:gd name="connsiteX2" fmla="*/ 12192000 w 12192000"/>
                <a:gd name="connsiteY2" fmla="*/ 2377440 h 2377440"/>
                <a:gd name="connsiteX3" fmla="*/ 0 w 12192000"/>
                <a:gd name="connsiteY3" fmla="*/ 2377440 h 2377440"/>
                <a:gd name="connsiteX4" fmla="*/ 0 w 12192000"/>
                <a:gd name="connsiteY4" fmla="*/ 0 h 2377440"/>
                <a:gd name="connsiteX0" fmla="*/ 0 w 12192000"/>
                <a:gd name="connsiteY0" fmla="*/ 0 h 2377440"/>
                <a:gd name="connsiteX1" fmla="*/ 12192000 w 12192000"/>
                <a:gd name="connsiteY1" fmla="*/ 0 h 2377440"/>
                <a:gd name="connsiteX2" fmla="*/ 10972800 w 12192000"/>
                <a:gd name="connsiteY2" fmla="*/ 2353056 h 2377440"/>
                <a:gd name="connsiteX3" fmla="*/ 0 w 12192000"/>
                <a:gd name="connsiteY3" fmla="*/ 2377440 h 2377440"/>
                <a:gd name="connsiteX4" fmla="*/ 0 w 12192000"/>
                <a:gd name="connsiteY4" fmla="*/ 0 h 2377440"/>
                <a:gd name="connsiteX0" fmla="*/ 0 w 12192000"/>
                <a:gd name="connsiteY0" fmla="*/ 0 h 2377440"/>
                <a:gd name="connsiteX1" fmla="*/ 12192000 w 12192000"/>
                <a:gd name="connsiteY1" fmla="*/ 0 h 2377440"/>
                <a:gd name="connsiteX2" fmla="*/ 10989388 w 12192000"/>
                <a:gd name="connsiteY2" fmla="*/ 2365248 h 2377440"/>
                <a:gd name="connsiteX3" fmla="*/ 0 w 12192000"/>
                <a:gd name="connsiteY3" fmla="*/ 2377440 h 2377440"/>
                <a:gd name="connsiteX4" fmla="*/ 0 w 12192000"/>
                <a:gd name="connsiteY4" fmla="*/ 0 h 2377440"/>
                <a:gd name="connsiteX0" fmla="*/ 0 w 12192000"/>
                <a:gd name="connsiteY0" fmla="*/ 0 h 2397146"/>
                <a:gd name="connsiteX1" fmla="*/ 12192000 w 12192000"/>
                <a:gd name="connsiteY1" fmla="*/ 0 h 2397146"/>
                <a:gd name="connsiteX2" fmla="*/ 10974922 w 12192000"/>
                <a:gd name="connsiteY2" fmla="*/ 2397146 h 2397146"/>
                <a:gd name="connsiteX3" fmla="*/ 0 w 12192000"/>
                <a:gd name="connsiteY3" fmla="*/ 2377440 h 2397146"/>
                <a:gd name="connsiteX4" fmla="*/ 0 w 12192000"/>
                <a:gd name="connsiteY4" fmla="*/ 0 h 2397146"/>
                <a:gd name="connsiteX0" fmla="*/ 0 w 12192000"/>
                <a:gd name="connsiteY0" fmla="*/ 0 h 2377440"/>
                <a:gd name="connsiteX1" fmla="*/ 12192000 w 12192000"/>
                <a:gd name="connsiteY1" fmla="*/ 0 h 2377440"/>
                <a:gd name="connsiteX2" fmla="*/ 10989389 w 12192000"/>
                <a:gd name="connsiteY2" fmla="*/ 2375881 h 2377440"/>
                <a:gd name="connsiteX3" fmla="*/ 0 w 12192000"/>
                <a:gd name="connsiteY3" fmla="*/ 2377440 h 2377440"/>
                <a:gd name="connsiteX4" fmla="*/ 0 w 12192000"/>
                <a:gd name="connsiteY4" fmla="*/ 0 h 23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2377440">
                  <a:moveTo>
                    <a:pt x="0" y="0"/>
                  </a:moveTo>
                  <a:lnTo>
                    <a:pt x="12192000" y="0"/>
                  </a:lnTo>
                  <a:lnTo>
                    <a:pt x="10989389" y="2375881"/>
                  </a:lnTo>
                  <a:lnTo>
                    <a:pt x="0" y="23774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9000">
                  <a:schemeClr val="accent1"/>
                </a:gs>
                <a:gs pos="75000">
                  <a:schemeClr val="accent1"/>
                </a:gs>
                <a:gs pos="15000">
                  <a:schemeClr val="accent2">
                    <a:alpha val="77000"/>
                  </a:schemeClr>
                </a:gs>
                <a:gs pos="35000">
                  <a:schemeClr val="accent2">
                    <a:alpha val="84000"/>
                  </a:schemeClr>
                </a:gs>
                <a:gs pos="0">
                  <a:schemeClr val="accent2">
                    <a:alpha val="66000"/>
                  </a:schemeClr>
                </a:gs>
              </a:gsLst>
              <a:lin ang="1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5" name="Picture 4" descr="Lightwell_Vert_5C_RGB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747" y="3547563"/>
            <a:ext cx="1920115" cy="2211167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539483"/>
            <a:ext cx="6925535" cy="99027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  <a:cs typeface="Calibri Light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Name of Presentation</a:t>
            </a:r>
          </a:p>
        </p:txBody>
      </p:sp>
      <p:sp>
        <p:nvSpPr>
          <p:cNvPr id="19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4750924"/>
            <a:ext cx="6312061" cy="51353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Name of Presenter 1 </a:t>
            </a:r>
            <a:r>
              <a:rPr lang="en-US" sz="1800" dirty="0" smtClean="0">
                <a:solidFill>
                  <a:schemeClr val="bg1"/>
                </a:solidFill>
              </a:rPr>
              <a:t>– TITLE  |  </a:t>
            </a:r>
            <a:r>
              <a:rPr lang="en-US" sz="1800" b="1" dirty="0" smtClean="0">
                <a:solidFill>
                  <a:schemeClr val="bg1"/>
                </a:solidFill>
              </a:rPr>
              <a:t>Name of Presenter 2 </a:t>
            </a:r>
            <a:r>
              <a:rPr lang="en-US" sz="1800" dirty="0" smtClean="0">
                <a:solidFill>
                  <a:schemeClr val="bg1"/>
                </a:solidFill>
              </a:rPr>
              <a:t>– TITLE  </a:t>
            </a:r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600" y="4541206"/>
            <a:ext cx="6925535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4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5429250"/>
            <a:ext cx="5534025" cy="4429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0" y="0"/>
            <a:ext cx="12192000" cy="48942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 smtClean="0"/>
              <a:t>Double Click to Insert image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813447"/>
            <a:ext cx="7490457" cy="6346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Presented by Lightwell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1332358"/>
            <a:ext cx="7477937" cy="2229545"/>
          </a:xfrm>
          <a:prstGeom prst="rect">
            <a:avLst/>
          </a:prstGeom>
        </p:spPr>
        <p:txBody>
          <a:bodyPr anchor="b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200" b="1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 smtClean="0"/>
              <a:t>Presentation Title</a:t>
            </a:r>
            <a:r>
              <a:rPr lang="is-IS" dirty="0" smtClean="0"/>
              <a:t>…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(Remember White Gradient behind this title)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0694" y="5145807"/>
            <a:ext cx="3911706" cy="836232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952500"/>
            <a:ext cx="12192000" cy="5419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0E8857E0-C5B4-D44A-9611-D06F05823C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9600" y="1243013"/>
            <a:ext cx="8577263" cy="48577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514350" indent="-514350">
              <a:lnSpc>
                <a:spcPct val="130000"/>
              </a:lnSpc>
              <a:spcBef>
                <a:spcPts val="200"/>
              </a:spcBef>
              <a:spcAft>
                <a:spcPts val="600"/>
              </a:spcAft>
              <a:buSzPct val="120000"/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 marL="914400" indent="-457200">
              <a:lnSpc>
                <a:spcPct val="130000"/>
              </a:lnSpc>
              <a:spcBef>
                <a:spcPts val="200"/>
              </a:spcBef>
              <a:spcAft>
                <a:spcPts val="600"/>
              </a:spcAft>
              <a:buFont typeface="Courier New" charset="0"/>
              <a:buChar char="o"/>
              <a:defRPr>
                <a:solidFill>
                  <a:schemeClr val="bg1"/>
                </a:solidFill>
              </a:defRPr>
            </a:lvl2pPr>
            <a:lvl3pPr marL="1371600" indent="-457200">
              <a:lnSpc>
                <a:spcPct val="130000"/>
              </a:lnSpc>
              <a:spcBef>
                <a:spcPts val="200"/>
              </a:spcBef>
              <a:spcAft>
                <a:spcPts val="600"/>
              </a:spcAft>
              <a:buFont typeface="AppleSymbols" charset="0"/>
              <a:buChar char="⎼"/>
              <a:defRPr>
                <a:solidFill>
                  <a:schemeClr val="bg1"/>
                </a:solidFill>
              </a:defRPr>
            </a:lvl3pPr>
            <a:lvl4pPr marL="1714500" indent="-342900">
              <a:lnSpc>
                <a:spcPct val="130000"/>
              </a:lnSpc>
              <a:spcBef>
                <a:spcPts val="200"/>
              </a:spcBef>
              <a:spcAft>
                <a:spcPts val="600"/>
              </a:spcAft>
              <a:buFont typeface="Arial" charset="0"/>
              <a:buChar char="•"/>
              <a:defRPr>
                <a:solidFill>
                  <a:schemeClr val="bg1"/>
                </a:solidFill>
              </a:defRPr>
            </a:lvl4pPr>
            <a:lvl5pPr marL="2171700" indent="-342900">
              <a:lnSpc>
                <a:spcPct val="130000"/>
              </a:lnSpc>
              <a:spcBef>
                <a:spcPts val="200"/>
              </a:spcBef>
              <a:spcAft>
                <a:spcPts val="600"/>
              </a:spcAft>
              <a:buFont typeface="Courier New" charset="0"/>
              <a:buChar char="o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5"/>
          <p:cNvSpPr>
            <a:spLocks noGrp="1"/>
          </p:cNvSpPr>
          <p:nvPr>
            <p:ph type="title" hasCustomPrompt="1"/>
          </p:nvPr>
        </p:nvSpPr>
        <p:spPr>
          <a:xfrm>
            <a:off x="3755136" y="229768"/>
            <a:ext cx="7827264" cy="464602"/>
          </a:xfrm>
        </p:spPr>
        <p:txBody>
          <a:bodyPr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© 2017 Lightwell   •    </a:t>
            </a:r>
            <a:r>
              <a:rPr lang="en-US" dirty="0" err="1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www.Lightwellinc.com</a:t>
            </a:r>
            <a:endParaRPr lang="en-US" dirty="0" smtClean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6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 th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2500"/>
            <a:ext cx="12192000" cy="5419725"/>
          </a:xfrm>
          <a:prstGeom prst="rect">
            <a:avLst/>
          </a:prstGeom>
        </p:spPr>
        <p:txBody>
          <a:bodyPr/>
          <a:lstStyle>
            <a:lvl1pPr algn="r">
              <a:defRPr baseline="0"/>
            </a:lvl1pPr>
          </a:lstStyle>
          <a:p>
            <a:r>
              <a:rPr lang="en-US" dirty="0" smtClean="0"/>
              <a:t>Insert picture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0E8857E0-C5B4-D44A-9611-D06F05823C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0" y="977099"/>
            <a:ext cx="6729984" cy="5414559"/>
          </a:xfrm>
          <a:prstGeom prst="rect">
            <a:avLst/>
          </a:prstGeom>
          <a:gradFill flip="none" rotWithShape="1">
            <a:gsLst>
              <a:gs pos="96000">
                <a:schemeClr val="bg1">
                  <a:lumMod val="0"/>
                  <a:lumOff val="100000"/>
                  <a:alpha val="0"/>
                </a:schemeClr>
              </a:gs>
              <a:gs pos="83000">
                <a:srgbClr val="FFFFFF">
                  <a:alpha val="71000"/>
                </a:srgbClr>
              </a:gs>
              <a:gs pos="70000">
                <a:schemeClr val="bg1">
                  <a:alpha val="99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609600" y="1287378"/>
            <a:ext cx="4876800" cy="4737501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228600" indent="-228600"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0100" indent="-251460"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urier New" charset="0"/>
              <a:buChar char="o"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ppleSymbols" charset="0"/>
              <a:buChar char="⎻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Body Text : 18 Points</a:t>
            </a:r>
          </a:p>
          <a:p>
            <a:pPr lvl="1"/>
            <a:r>
              <a:rPr lang="en-US" dirty="0" smtClean="0"/>
              <a:t>Black Color Text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5"/>
          <p:cNvSpPr>
            <a:spLocks noGrp="1"/>
          </p:cNvSpPr>
          <p:nvPr>
            <p:ph type="title" hasCustomPrompt="1"/>
          </p:nvPr>
        </p:nvSpPr>
        <p:spPr>
          <a:xfrm>
            <a:off x="3755136" y="229768"/>
            <a:ext cx="7827264" cy="464602"/>
          </a:xfrm>
        </p:spPr>
        <p:txBody>
          <a:bodyPr>
            <a:noAutofit/>
          </a:bodyPr>
          <a:lstStyle/>
          <a:p>
            <a:r>
              <a:rPr lang="en-US" dirty="0" smtClean="0"/>
              <a:t>Title is Calibri Light 24pt Black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© 2017 Lightwell   •    </a:t>
            </a:r>
            <a:r>
              <a:rPr lang="en-US" dirty="0" err="1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www.Lightwellinc.com</a:t>
            </a:r>
            <a:endParaRPr lang="en-US" dirty="0" smtClean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7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 + White Gradient + Tex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2500"/>
            <a:ext cx="12192000" cy="5420020"/>
          </a:xfrm>
          <a:prstGeom prst="rect">
            <a:avLst/>
          </a:prstGeo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 smtClean="0"/>
              <a:t>Insert picture</a:t>
            </a:r>
          </a:p>
        </p:txBody>
      </p:sp>
      <p:sp>
        <p:nvSpPr>
          <p:cNvPr id="10" name="Rectangle 9"/>
          <p:cNvSpPr/>
          <p:nvPr userDrawn="1"/>
        </p:nvSpPr>
        <p:spPr>
          <a:xfrm flipH="1">
            <a:off x="6559296" y="952500"/>
            <a:ext cx="5632704" cy="5420021"/>
          </a:xfrm>
          <a:prstGeom prst="rect">
            <a:avLst/>
          </a:prstGeom>
          <a:gradFill flip="none" rotWithShape="1">
            <a:gsLst>
              <a:gs pos="92000">
                <a:schemeClr val="bg1">
                  <a:lumMod val="0"/>
                  <a:lumOff val="100000"/>
                  <a:alpha val="0"/>
                </a:schemeClr>
              </a:gs>
              <a:gs pos="62000">
                <a:schemeClr val="bg1">
                  <a:lumMod val="0"/>
                  <a:lumOff val="100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0E8857E0-C5B4-D44A-9611-D06F05823C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5"/>
          <p:cNvSpPr>
            <a:spLocks noGrp="1"/>
          </p:cNvSpPr>
          <p:nvPr>
            <p:ph type="title" hasCustomPrompt="1"/>
          </p:nvPr>
        </p:nvSpPr>
        <p:spPr>
          <a:xfrm>
            <a:off x="3755136" y="229768"/>
            <a:ext cx="7827264" cy="464602"/>
          </a:xfrm>
        </p:spPr>
        <p:txBody>
          <a:bodyPr>
            <a:noAutofit/>
          </a:bodyPr>
          <a:lstStyle/>
          <a:p>
            <a:r>
              <a:rPr lang="en-US" dirty="0" smtClean="0"/>
              <a:t>Title is Calibri Light 24pt Black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© 2017 Lightwell   •    </a:t>
            </a:r>
            <a:r>
              <a:rPr lang="en-US" dirty="0" err="1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www.Lightwellinc.com</a:t>
            </a:r>
            <a:endParaRPr lang="en-US" dirty="0" smtClean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6705600" y="1287378"/>
            <a:ext cx="4876800" cy="4737501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228600" indent="-228600"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0100" indent="-251460"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urier New" charset="0"/>
              <a:buChar char="o"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ppleSymbols" charset="0"/>
              <a:buChar char="⎻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Body Text : 18 Points</a:t>
            </a:r>
          </a:p>
          <a:p>
            <a:pPr lvl="1"/>
            <a:r>
              <a:rPr lang="en-US" dirty="0" smtClean="0"/>
              <a:t>Black Color Text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2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609600" y="1203325"/>
            <a:ext cx="5211763" cy="487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71557" y="1203325"/>
            <a:ext cx="5213350" cy="487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/>
            <a:endParaRPr lang="en-US" altLang="en-US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079958" y="1203325"/>
            <a:ext cx="0" cy="4876800"/>
          </a:xfrm>
          <a:prstGeom prst="line">
            <a:avLst/>
          </a:prstGeom>
          <a:ln w="15875" cap="rnd">
            <a:solidFill>
              <a:srgbClr val="8BC23D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914400" y="2283809"/>
            <a:ext cx="4572000" cy="3523433"/>
          </a:xfrm>
          <a:prstGeom prst="rect">
            <a:avLst/>
          </a:prstGeom>
        </p:spPr>
        <p:txBody>
          <a:bodyPr lIns="0" anchor="t" anchorCtr="0">
            <a:normAutofit/>
          </a:bodyPr>
          <a:lstStyle>
            <a:lvl1pPr marL="228600" indent="-228600"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sz="1800">
                <a:solidFill>
                  <a:schemeClr val="tx1"/>
                </a:solidFill>
              </a:defRPr>
            </a:lvl1pPr>
            <a:lvl2pPr marL="800100" indent="-251460"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urier New" charset="0"/>
              <a:buChar char="o"/>
              <a:defRPr sz="1800" baseline="0">
                <a:solidFill>
                  <a:schemeClr val="tx1"/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ppleSymbols" charset="0"/>
              <a:buChar char="⎻"/>
              <a:defRPr sz="18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defRPr sz="1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Body Text : 18 Points</a:t>
            </a:r>
          </a:p>
          <a:p>
            <a:pPr lvl="1"/>
            <a:r>
              <a:rPr lang="en-US" dirty="0" smtClean="0"/>
              <a:t>Black Color Text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6753726" y="2277928"/>
            <a:ext cx="4572000" cy="3513273"/>
          </a:xfrm>
          <a:prstGeom prst="rect">
            <a:avLst/>
          </a:prstGeom>
        </p:spPr>
        <p:txBody>
          <a:bodyPr lIns="0" anchor="t" anchorCtr="0">
            <a:normAutofit/>
          </a:bodyPr>
          <a:lstStyle>
            <a:lvl1pPr marL="228600" indent="-228600"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sz="1800">
                <a:solidFill>
                  <a:schemeClr val="tx1"/>
                </a:solidFill>
              </a:defRPr>
            </a:lvl1pPr>
            <a:lvl2pPr marL="800100" indent="-251460"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urier New" charset="0"/>
              <a:buChar char="o"/>
              <a:defRPr sz="1800">
                <a:solidFill>
                  <a:schemeClr val="tx1"/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ppleSymbols" charset="0"/>
              <a:buChar char="⎻"/>
              <a:defRPr sz="18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defRPr sz="1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Body Text : 18 Points</a:t>
            </a:r>
          </a:p>
          <a:p>
            <a:pPr lvl="1"/>
            <a:r>
              <a:rPr lang="en-US" dirty="0" smtClean="0"/>
              <a:t>Black Color Text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914399" y="1454945"/>
            <a:ext cx="4572001" cy="8239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53726" y="1441498"/>
            <a:ext cx="4572000" cy="83643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0E8857E0-C5B4-D44A-9611-D06F05823C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5"/>
          <p:cNvSpPr>
            <a:spLocks noGrp="1"/>
          </p:cNvSpPr>
          <p:nvPr>
            <p:ph type="title" hasCustomPrompt="1"/>
          </p:nvPr>
        </p:nvSpPr>
        <p:spPr>
          <a:xfrm>
            <a:off x="3755136" y="229768"/>
            <a:ext cx="7827264" cy="464602"/>
          </a:xfrm>
        </p:spPr>
        <p:txBody>
          <a:bodyPr>
            <a:noAutofit/>
          </a:bodyPr>
          <a:lstStyle/>
          <a:p>
            <a:r>
              <a:rPr lang="en-US" dirty="0" smtClean="0"/>
              <a:t>Title is Calibri Light 24pt Black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© 2017 Lightwell   •    </a:t>
            </a:r>
            <a:r>
              <a:rPr lang="en-US" dirty="0" err="1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www.Lightwellinc.com</a:t>
            </a:r>
            <a:endParaRPr lang="en-US" dirty="0" smtClean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ackground Watermark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alphaModFix amt="4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1114899"/>
            <a:ext cx="7656576" cy="58704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email">
            <a:duotone>
              <a:prstClr val="black"/>
              <a:srgbClr val="D9C3A5">
                <a:tint val="50000"/>
                <a:satMod val="18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38324" y="1354594"/>
            <a:ext cx="5295847" cy="463772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0E8857E0-C5B4-D44A-9611-D06F05823C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5"/>
          <p:cNvSpPr>
            <a:spLocks noGrp="1"/>
          </p:cNvSpPr>
          <p:nvPr>
            <p:ph type="title" hasCustomPrompt="1"/>
          </p:nvPr>
        </p:nvSpPr>
        <p:spPr>
          <a:xfrm>
            <a:off x="3755136" y="229768"/>
            <a:ext cx="7827264" cy="464602"/>
          </a:xfrm>
        </p:spPr>
        <p:txBody>
          <a:bodyPr>
            <a:noAutofit/>
          </a:bodyPr>
          <a:lstStyle/>
          <a:p>
            <a:r>
              <a:rPr lang="en-US" dirty="0" smtClean="0"/>
              <a:t>Title is Calibri Light 24pt Black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© 2017 Lightwell   •    </a:t>
            </a:r>
            <a:r>
              <a:rPr lang="en-US" dirty="0" err="1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www.Lightwellinc.com</a:t>
            </a:r>
            <a:endParaRPr lang="en-US" dirty="0" smtClean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ackground Watermark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0E8857E0-C5B4-D44A-9611-D06F05823C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5"/>
          <p:cNvSpPr>
            <a:spLocks noGrp="1"/>
          </p:cNvSpPr>
          <p:nvPr>
            <p:ph type="title" hasCustomPrompt="1"/>
          </p:nvPr>
        </p:nvSpPr>
        <p:spPr>
          <a:xfrm>
            <a:off x="3755136" y="229768"/>
            <a:ext cx="7827264" cy="464602"/>
          </a:xfrm>
        </p:spPr>
        <p:txBody>
          <a:bodyPr>
            <a:noAutofit/>
          </a:bodyPr>
          <a:lstStyle/>
          <a:p>
            <a:r>
              <a:rPr lang="en-US" dirty="0" smtClean="0"/>
              <a:t>Title is Calibri Light 24pt Black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© 2017 Lightwell   •    </a:t>
            </a:r>
            <a:r>
              <a:rPr lang="en-US" dirty="0" err="1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www.Lightwellinc.com</a:t>
            </a:r>
            <a:endParaRPr lang="en-US" dirty="0" smtClean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duotone>
              <a:prstClr val="black"/>
              <a:srgbClr val="D9C3A5">
                <a:tint val="50000"/>
                <a:satMod val="180000"/>
              </a:srgb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4076" y="1354594"/>
            <a:ext cx="5295847" cy="46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0E8857E0-C5B4-D44A-9611-D06F05823C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5"/>
          <p:cNvSpPr>
            <a:spLocks noGrp="1"/>
          </p:cNvSpPr>
          <p:nvPr>
            <p:ph type="title" hasCustomPrompt="1"/>
          </p:nvPr>
        </p:nvSpPr>
        <p:spPr>
          <a:xfrm>
            <a:off x="3755136" y="229768"/>
            <a:ext cx="7827264" cy="464602"/>
          </a:xfrm>
        </p:spPr>
        <p:txBody>
          <a:bodyPr>
            <a:noAutofit/>
          </a:bodyPr>
          <a:lstStyle/>
          <a:p>
            <a:r>
              <a:rPr lang="en-US" dirty="0" smtClean="0"/>
              <a:t>Title is Calibri Light 24pt Black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3"/>
          <a:stretch/>
        </p:blipFill>
        <p:spPr>
          <a:xfrm>
            <a:off x="0" y="965947"/>
            <a:ext cx="12192000" cy="540627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© 2017 Lightwell   •    </a:t>
            </a:r>
            <a:r>
              <a:rPr lang="en-US" dirty="0" err="1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www.Lightwellinc.com</a:t>
            </a:r>
            <a:endParaRPr lang="en-US" dirty="0" smtClean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3539483"/>
            <a:ext cx="6925535" cy="99027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  <a:cs typeface="Calibri Light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Name of Presentation</a:t>
            </a:r>
          </a:p>
        </p:txBody>
      </p:sp>
      <p:sp>
        <p:nvSpPr>
          <p:cNvPr id="19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4750924"/>
            <a:ext cx="6312061" cy="51353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Name of Presenter 1 </a:t>
            </a:r>
            <a:r>
              <a:rPr lang="en-US" sz="1800" dirty="0" smtClean="0">
                <a:solidFill>
                  <a:schemeClr val="bg1"/>
                </a:solidFill>
              </a:rPr>
              <a:t>– TITLE  |  </a:t>
            </a:r>
            <a:r>
              <a:rPr lang="en-US" sz="1800" b="1" dirty="0" smtClean="0">
                <a:solidFill>
                  <a:schemeClr val="bg1"/>
                </a:solidFill>
              </a:rPr>
              <a:t>Name of Presenter 2 </a:t>
            </a:r>
            <a:r>
              <a:rPr lang="en-US" sz="1800" dirty="0" smtClean="0">
                <a:solidFill>
                  <a:schemeClr val="bg1"/>
                </a:solidFill>
              </a:rPr>
              <a:t>– TITLE  </a:t>
            </a:r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609600" y="4541206"/>
            <a:ext cx="6925535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4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5429250"/>
            <a:ext cx="5534025" cy="44291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0E8857E0-C5B4-D44A-9611-D06F05823C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5"/>
          <p:cNvSpPr>
            <a:spLocks noGrp="1"/>
          </p:cNvSpPr>
          <p:nvPr>
            <p:ph type="title" hasCustomPrompt="1"/>
          </p:nvPr>
        </p:nvSpPr>
        <p:spPr>
          <a:xfrm>
            <a:off x="3755136" y="229768"/>
            <a:ext cx="7827264" cy="464602"/>
          </a:xfrm>
        </p:spPr>
        <p:txBody>
          <a:bodyPr>
            <a:noAutofit/>
          </a:bodyPr>
          <a:lstStyle/>
          <a:p>
            <a:r>
              <a:rPr lang="en-US" dirty="0" smtClean="0"/>
              <a:t>Title is Calibri Light 24pt Black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3"/>
          <a:stretch/>
        </p:blipFill>
        <p:spPr>
          <a:xfrm>
            <a:off x="0" y="965947"/>
            <a:ext cx="12192000" cy="5406278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© 2017 Lightwell   •    </a:t>
            </a:r>
            <a:r>
              <a:rPr lang="en-US" dirty="0" err="1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www.Lightwellinc.com</a:t>
            </a:r>
            <a:endParaRPr lang="en-US" dirty="0" smtClean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0E8857E0-C5B4-D44A-9611-D06F05823C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5"/>
          <p:cNvSpPr>
            <a:spLocks noGrp="1"/>
          </p:cNvSpPr>
          <p:nvPr>
            <p:ph type="title" hasCustomPrompt="1"/>
          </p:nvPr>
        </p:nvSpPr>
        <p:spPr>
          <a:xfrm>
            <a:off x="3755136" y="229768"/>
            <a:ext cx="7827264" cy="464602"/>
          </a:xfrm>
        </p:spPr>
        <p:txBody>
          <a:bodyPr>
            <a:noAutofit/>
          </a:bodyPr>
          <a:lstStyle/>
          <a:p>
            <a:r>
              <a:rPr lang="en-US" dirty="0" smtClean="0"/>
              <a:t>Title is Calibri Light 24pt Black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37"/>
          <a:stretch/>
        </p:blipFill>
        <p:spPr>
          <a:xfrm>
            <a:off x="0" y="963310"/>
            <a:ext cx="12192000" cy="540891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© 2017 Lightwell   •    </a:t>
            </a:r>
            <a:r>
              <a:rPr lang="en-US" dirty="0" err="1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www.Lightwellinc.com</a:t>
            </a:r>
            <a:endParaRPr lang="en-US" dirty="0" smtClean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| </a:t>
            </a:r>
            <a:fld id="{0E8857E0-C5B4-D44A-9611-D06F05823C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Title is Calibri Light 24pt Black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© 2017 Lightwell   •    </a:t>
            </a:r>
            <a:r>
              <a:rPr lang="en-US" dirty="0" err="1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www.Lightwellinc.com</a:t>
            </a:r>
            <a:endParaRPr lang="en-US" dirty="0" smtClean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5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599" y="1825625"/>
            <a:ext cx="10968319" cy="4351338"/>
          </a:xfrm>
          <a:prstGeom prst="rect">
            <a:avLst/>
          </a:prstGeom>
        </p:spPr>
        <p:txBody>
          <a:bodyPr anchor="t" anchorCtr="0"/>
          <a:lstStyle>
            <a:lvl1pPr>
              <a:spcBef>
                <a:spcPts val="460"/>
              </a:spcBef>
              <a:spcAft>
                <a:spcPts val="600"/>
              </a:spcAft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-228600">
              <a:spcBef>
                <a:spcPts val="460"/>
              </a:spcBef>
              <a:spcAft>
                <a:spcPts val="600"/>
              </a:spcAft>
              <a:buSzPct val="80000"/>
              <a:buFont typeface="Courier New" charset="0"/>
              <a:buChar char="o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143000" indent="-228600">
              <a:spcBef>
                <a:spcPts val="460"/>
              </a:spcBef>
              <a:spcAft>
                <a:spcPts val="600"/>
              </a:spcAft>
              <a:buFont typeface="Cambria" charset="0"/>
              <a:buChar char="⎼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spcBef>
                <a:spcPts val="460"/>
              </a:spcBef>
              <a:spcAft>
                <a:spcPts val="600"/>
              </a:spcAft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spcBef>
                <a:spcPts val="460"/>
              </a:spcBef>
              <a:spcAft>
                <a:spcPts val="600"/>
              </a:spcAft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Body Text : 18 Points</a:t>
            </a:r>
          </a:p>
          <a:p>
            <a:pPr lvl="1"/>
            <a:r>
              <a:rPr lang="en-US" dirty="0" smtClean="0"/>
              <a:t>Black Color Text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© 2017 Lightwell   •    </a:t>
            </a:r>
            <a:r>
              <a:rPr lang="en-US" dirty="0" err="1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www.Lightwellinc.com</a:t>
            </a:r>
            <a:endParaRPr lang="en-US" dirty="0" smtClean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0E8857E0-C5B4-D44A-9611-D06F05823C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 is Calibri Light 24pt Black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1008063"/>
            <a:ext cx="10968038" cy="672819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94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the Righ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" y="1143001"/>
            <a:ext cx="5948082" cy="4895326"/>
          </a:xfrm>
          <a:prstGeom prst="rect">
            <a:avLst/>
          </a:prstGeom>
        </p:spPr>
        <p:txBody>
          <a:bodyPr/>
          <a:lstStyle>
            <a:lvl1pPr algn="r">
              <a:defRPr baseline="0"/>
            </a:lvl1pPr>
          </a:lstStyle>
          <a:p>
            <a:r>
              <a:rPr lang="en-US" dirty="0" smtClean="0"/>
              <a:t>Insert picture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0E8857E0-C5B4-D44A-9611-D06F05823C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6705600" y="1143001"/>
            <a:ext cx="4876800" cy="4895326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228600" indent="-228600"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0100" indent="-251460"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urier New" charset="0"/>
              <a:buChar char="o"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ppleSymbols" charset="0"/>
              <a:buChar char="⎻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Body Text : 18 Points</a:t>
            </a:r>
          </a:p>
          <a:p>
            <a:pPr lvl="1"/>
            <a:r>
              <a:rPr lang="en-US" dirty="0" smtClean="0"/>
              <a:t>Black Color Text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5"/>
          <p:cNvSpPr>
            <a:spLocks noGrp="1"/>
          </p:cNvSpPr>
          <p:nvPr>
            <p:ph type="title" hasCustomPrompt="1"/>
          </p:nvPr>
        </p:nvSpPr>
        <p:spPr>
          <a:xfrm>
            <a:off x="3755136" y="229768"/>
            <a:ext cx="7827264" cy="464602"/>
          </a:xfrm>
        </p:spPr>
        <p:txBody>
          <a:bodyPr>
            <a:noAutofit/>
          </a:bodyPr>
          <a:lstStyle/>
          <a:p>
            <a:r>
              <a:rPr lang="en-US" dirty="0" smtClean="0"/>
              <a:t>Title is Calibri Light 24pt Black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© 2017 Lightwell   •    </a:t>
            </a:r>
            <a:r>
              <a:rPr lang="en-US" dirty="0" err="1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www.Lightwellinc.com</a:t>
            </a:r>
            <a:endParaRPr lang="en-US" dirty="0" smtClean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the LEF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634318" y="1143001"/>
            <a:ext cx="5948082" cy="4895326"/>
          </a:xfrm>
          <a:prstGeom prst="rect">
            <a:avLst/>
          </a:prstGeom>
        </p:spPr>
        <p:txBody>
          <a:bodyPr/>
          <a:lstStyle>
            <a:lvl1pPr algn="r">
              <a:defRPr baseline="0"/>
            </a:lvl1pPr>
          </a:lstStyle>
          <a:p>
            <a:r>
              <a:rPr lang="en-US" dirty="0" smtClean="0"/>
              <a:t>Insert picture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0E8857E0-C5B4-D44A-9611-D06F05823C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609600" y="1143001"/>
            <a:ext cx="4876800" cy="4895326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228600" indent="-228600"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0100" indent="-251460"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urier New" charset="0"/>
              <a:buChar char="o"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ppleSymbols" charset="0"/>
              <a:buChar char="⎻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Body Text : 18 Points</a:t>
            </a:r>
          </a:p>
          <a:p>
            <a:pPr lvl="1"/>
            <a:r>
              <a:rPr lang="en-US" dirty="0" smtClean="0"/>
              <a:t>Black Color Text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5"/>
          <p:cNvSpPr>
            <a:spLocks noGrp="1"/>
          </p:cNvSpPr>
          <p:nvPr>
            <p:ph type="title" hasCustomPrompt="1"/>
          </p:nvPr>
        </p:nvSpPr>
        <p:spPr>
          <a:xfrm>
            <a:off x="3755136" y="229768"/>
            <a:ext cx="7827264" cy="464602"/>
          </a:xfrm>
        </p:spPr>
        <p:txBody>
          <a:bodyPr>
            <a:noAutofit/>
          </a:bodyPr>
          <a:lstStyle/>
          <a:p>
            <a:r>
              <a:rPr lang="en-US" dirty="0" smtClean="0"/>
              <a:t>Title is Calibri Light 24pt Black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© 2017 Lightwell   •    </a:t>
            </a:r>
            <a:r>
              <a:rPr lang="en-US" dirty="0" err="1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www.Lightwellinc.com</a:t>
            </a:r>
            <a:endParaRPr lang="en-US" dirty="0" smtClean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flipH="1">
            <a:off x="6104965" y="1449131"/>
            <a:ext cx="1" cy="4336255"/>
          </a:xfrm>
          <a:prstGeom prst="line">
            <a:avLst/>
          </a:prstGeom>
          <a:ln w="15875" cap="rnd">
            <a:solidFill>
              <a:srgbClr val="8BC23D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914400" y="2283809"/>
            <a:ext cx="4572000" cy="3523433"/>
          </a:xfrm>
          <a:prstGeom prst="rect">
            <a:avLst/>
          </a:prstGeom>
        </p:spPr>
        <p:txBody>
          <a:bodyPr lIns="0" anchor="t" anchorCtr="0">
            <a:normAutofit/>
          </a:bodyPr>
          <a:lstStyle>
            <a:lvl1pPr marL="228600" indent="-228600"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sz="1800">
                <a:solidFill>
                  <a:schemeClr val="tx1"/>
                </a:solidFill>
              </a:defRPr>
            </a:lvl1pPr>
            <a:lvl2pPr marL="800100" indent="-251460"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urier New" charset="0"/>
              <a:buChar char="o"/>
              <a:defRPr sz="1800" baseline="0">
                <a:solidFill>
                  <a:schemeClr val="tx1"/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ppleSymbols" charset="0"/>
              <a:buChar char="⎻"/>
              <a:defRPr sz="18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defRPr sz="1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Body Text : 18 Points</a:t>
            </a:r>
          </a:p>
          <a:p>
            <a:pPr lvl="1"/>
            <a:r>
              <a:rPr lang="en-US" dirty="0" smtClean="0"/>
              <a:t>Black Color Text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6753726" y="2277928"/>
            <a:ext cx="4572000" cy="3513273"/>
          </a:xfrm>
          <a:prstGeom prst="rect">
            <a:avLst/>
          </a:prstGeom>
        </p:spPr>
        <p:txBody>
          <a:bodyPr lIns="0" anchor="t" anchorCtr="0">
            <a:normAutofit/>
          </a:bodyPr>
          <a:lstStyle>
            <a:lvl1pPr marL="228600" indent="-228600"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sz="1800">
                <a:solidFill>
                  <a:schemeClr val="tx1"/>
                </a:solidFill>
              </a:defRPr>
            </a:lvl1pPr>
            <a:lvl2pPr marL="800100" indent="-251460"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urier New" charset="0"/>
              <a:buChar char="o"/>
              <a:defRPr sz="1800">
                <a:solidFill>
                  <a:schemeClr val="tx1"/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ppleSymbols" charset="0"/>
              <a:buChar char="⎻"/>
              <a:defRPr sz="18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defRPr sz="1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Body Text : 18 Points</a:t>
            </a:r>
          </a:p>
          <a:p>
            <a:pPr lvl="1"/>
            <a:r>
              <a:rPr lang="en-US" dirty="0" smtClean="0"/>
              <a:t>Black Color Text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914399" y="1441498"/>
            <a:ext cx="4572001" cy="83643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53726" y="1441498"/>
            <a:ext cx="4572000" cy="83643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0E8857E0-C5B4-D44A-9611-D06F05823C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5"/>
          <p:cNvSpPr>
            <a:spLocks noGrp="1"/>
          </p:cNvSpPr>
          <p:nvPr>
            <p:ph type="title" hasCustomPrompt="1"/>
          </p:nvPr>
        </p:nvSpPr>
        <p:spPr>
          <a:xfrm>
            <a:off x="3755136" y="229768"/>
            <a:ext cx="7827264" cy="464602"/>
          </a:xfrm>
        </p:spPr>
        <p:txBody>
          <a:bodyPr>
            <a:noAutofit/>
          </a:bodyPr>
          <a:lstStyle/>
          <a:p>
            <a:r>
              <a:rPr lang="en-US" dirty="0" smtClean="0"/>
              <a:t>Title is Calibri Light 24pt Black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© 2017 Lightwell   •    </a:t>
            </a:r>
            <a:r>
              <a:rPr lang="en-US" dirty="0" err="1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www.Lightwellinc.com</a:t>
            </a:r>
            <a:endParaRPr lang="en-US" dirty="0" smtClean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Title is Calibri Light 24pt Black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0E8857E0-C5B4-D44A-9611-D06F05823C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© 2017 Lightwell   •    </a:t>
            </a:r>
            <a:r>
              <a:rPr lang="en-US" dirty="0" err="1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www.Lightwellinc.com</a:t>
            </a:r>
            <a:endParaRPr lang="en-US" dirty="0" smtClean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2" hasCustomPrompt="1"/>
          </p:nvPr>
        </p:nvSpPr>
        <p:spPr>
          <a:xfrm>
            <a:off x="609600" y="1290638"/>
            <a:ext cx="10972800" cy="45989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 smtClean="0"/>
              <a:t>Click to Insert a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77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on mon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" y="1752600"/>
            <a:ext cx="6158754" cy="259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420" y="1207247"/>
            <a:ext cx="6181344" cy="4925568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0E8857E0-C5B4-D44A-9611-D06F05823C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35182" y="1512423"/>
            <a:ext cx="5621820" cy="31289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pic>
        <p:nvPicPr>
          <p:cNvPr id="15" name="Picture 14" descr="Lightwell_Horiz_5C_RGB-ppt.png">
            <a:hlinkClick r:id="rId3"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192916"/>
            <a:ext cx="2514975" cy="538308"/>
          </a:xfrm>
          <a:prstGeom prst="rect">
            <a:avLst/>
          </a:prstGeom>
        </p:spPr>
      </p:pic>
      <p:sp>
        <p:nvSpPr>
          <p:cNvPr id="16" name="Content Placeholder 7"/>
          <p:cNvSpPr>
            <a:spLocks noGrp="1"/>
          </p:cNvSpPr>
          <p:nvPr>
            <p:ph sz="quarter" idx="14" hasCustomPrompt="1"/>
          </p:nvPr>
        </p:nvSpPr>
        <p:spPr>
          <a:xfrm>
            <a:off x="609600" y="2028012"/>
            <a:ext cx="4796589" cy="2124636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228600" indent="-228600"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sz="1800">
                <a:solidFill>
                  <a:schemeClr val="tx1"/>
                </a:solidFill>
              </a:defRPr>
            </a:lvl1pPr>
            <a:lvl2pPr marL="800100" indent="-251460"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Courier New" charset="0"/>
              <a:buChar char="o"/>
              <a:defRPr sz="1800" baseline="0">
                <a:solidFill>
                  <a:schemeClr val="tx1"/>
                </a:solidFill>
              </a:defRPr>
            </a:lvl2pPr>
            <a:lvl3pPr marL="1143000" indent="-228600"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ppleSymbols" charset="0"/>
              <a:buChar char="⎻"/>
              <a:defRPr sz="18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defRPr sz="1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accent1"/>
              </a:buClr>
              <a:buSzPct val="100000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Body Text : 18 Points</a:t>
            </a:r>
          </a:p>
          <a:p>
            <a:pPr lvl="1"/>
            <a:r>
              <a:rPr lang="en-US" dirty="0" smtClean="0"/>
              <a:t>Dark Gray Text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itle 5"/>
          <p:cNvSpPr>
            <a:spLocks noGrp="1"/>
          </p:cNvSpPr>
          <p:nvPr>
            <p:ph type="title" hasCustomPrompt="1"/>
          </p:nvPr>
        </p:nvSpPr>
        <p:spPr>
          <a:xfrm>
            <a:off x="3755136" y="229768"/>
            <a:ext cx="7827264" cy="464602"/>
          </a:xfrm>
        </p:spPr>
        <p:txBody>
          <a:bodyPr>
            <a:noAutofit/>
          </a:bodyPr>
          <a:lstStyle/>
          <a:p>
            <a:r>
              <a:rPr lang="en-US" dirty="0" smtClean="0"/>
              <a:t>Title is Calibri Light 24pt Black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© 2017 Lightwell   •    </a:t>
            </a:r>
            <a:r>
              <a:rPr lang="en-US" dirty="0" err="1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www.Lightwellinc.com</a:t>
            </a:r>
            <a:endParaRPr lang="en-US" dirty="0" smtClean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g"/><Relationship Id="rId13" Type="http://schemas.openxmlformats.org/officeDocument/2006/relationships/hyperlink" Target="http://www.lightwellinc.com/" TargetMode="Externa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4" Type="http://schemas.openxmlformats.org/officeDocument/2006/relationships/hyperlink" Target="http://www.lightwellinc.com/" TargetMode="External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76403"/>
            <a:ext cx="12192000" cy="481597"/>
          </a:xfrm>
          <a:prstGeom prst="rect">
            <a:avLst/>
          </a:prstGeom>
        </p:spPr>
      </p:pic>
      <p:sp>
        <p:nvSpPr>
          <p:cNvPr id="11" name="Process 7"/>
          <p:cNvSpPr/>
          <p:nvPr userDrawn="1"/>
        </p:nvSpPr>
        <p:spPr>
          <a:xfrm>
            <a:off x="3435591" y="154689"/>
            <a:ext cx="8763000" cy="61476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6 w 10006"/>
              <a:gd name="connsiteY0" fmla="*/ 0 h 10000"/>
              <a:gd name="connsiteX1" fmla="*/ 10006 w 10006"/>
              <a:gd name="connsiteY1" fmla="*/ 0 h 10000"/>
              <a:gd name="connsiteX2" fmla="*/ 10006 w 10006"/>
              <a:gd name="connsiteY2" fmla="*/ 10000 h 10000"/>
              <a:gd name="connsiteX3" fmla="*/ 6 w 10006"/>
              <a:gd name="connsiteY3" fmla="*/ 10000 h 10000"/>
              <a:gd name="connsiteX4" fmla="*/ 0 w 10006"/>
              <a:gd name="connsiteY4" fmla="*/ 4979 h 10000"/>
              <a:gd name="connsiteX5" fmla="*/ 6 w 10006"/>
              <a:gd name="connsiteY5" fmla="*/ 0 h 10000"/>
              <a:gd name="connsiteX0" fmla="*/ 1 w 10001"/>
              <a:gd name="connsiteY0" fmla="*/ 0 h 10000"/>
              <a:gd name="connsiteX1" fmla="*/ 10001 w 10001"/>
              <a:gd name="connsiteY1" fmla="*/ 0 h 10000"/>
              <a:gd name="connsiteX2" fmla="*/ 10001 w 10001"/>
              <a:gd name="connsiteY2" fmla="*/ 10000 h 10000"/>
              <a:gd name="connsiteX3" fmla="*/ 1 w 10001"/>
              <a:gd name="connsiteY3" fmla="*/ 10000 h 10000"/>
              <a:gd name="connsiteX4" fmla="*/ 284 w 10001"/>
              <a:gd name="connsiteY4" fmla="*/ 4979 h 10000"/>
              <a:gd name="connsiteX5" fmla="*/ 1 w 10001"/>
              <a:gd name="connsiteY5" fmla="*/ 0 h 10000"/>
              <a:gd name="connsiteX0" fmla="*/ 1 w 10001"/>
              <a:gd name="connsiteY0" fmla="*/ 0 h 10000"/>
              <a:gd name="connsiteX1" fmla="*/ 10001 w 10001"/>
              <a:gd name="connsiteY1" fmla="*/ 0 h 10000"/>
              <a:gd name="connsiteX2" fmla="*/ 10001 w 10001"/>
              <a:gd name="connsiteY2" fmla="*/ 10000 h 10000"/>
              <a:gd name="connsiteX3" fmla="*/ 1 w 10001"/>
              <a:gd name="connsiteY3" fmla="*/ 10000 h 10000"/>
              <a:gd name="connsiteX4" fmla="*/ 284 w 10001"/>
              <a:gd name="connsiteY4" fmla="*/ 4979 h 10000"/>
              <a:gd name="connsiteX5" fmla="*/ 1 w 10001"/>
              <a:gd name="connsiteY5" fmla="*/ 0 h 10000"/>
              <a:gd name="connsiteX0" fmla="*/ 1 w 10001"/>
              <a:gd name="connsiteY0" fmla="*/ 0 h 10000"/>
              <a:gd name="connsiteX1" fmla="*/ 10001 w 10001"/>
              <a:gd name="connsiteY1" fmla="*/ 0 h 10000"/>
              <a:gd name="connsiteX2" fmla="*/ 10001 w 10001"/>
              <a:gd name="connsiteY2" fmla="*/ 10000 h 10000"/>
              <a:gd name="connsiteX3" fmla="*/ 1 w 10001"/>
              <a:gd name="connsiteY3" fmla="*/ 10000 h 10000"/>
              <a:gd name="connsiteX4" fmla="*/ 284 w 10001"/>
              <a:gd name="connsiteY4" fmla="*/ 4979 h 10000"/>
              <a:gd name="connsiteX5" fmla="*/ 1 w 10001"/>
              <a:gd name="connsiteY5" fmla="*/ 0 h 10000"/>
              <a:gd name="connsiteX0" fmla="*/ 1 w 10001"/>
              <a:gd name="connsiteY0" fmla="*/ 0 h 10000"/>
              <a:gd name="connsiteX1" fmla="*/ 10001 w 10001"/>
              <a:gd name="connsiteY1" fmla="*/ 0 h 10000"/>
              <a:gd name="connsiteX2" fmla="*/ 10001 w 10001"/>
              <a:gd name="connsiteY2" fmla="*/ 10000 h 10000"/>
              <a:gd name="connsiteX3" fmla="*/ 1 w 10001"/>
              <a:gd name="connsiteY3" fmla="*/ 10000 h 10000"/>
              <a:gd name="connsiteX4" fmla="*/ 284 w 10001"/>
              <a:gd name="connsiteY4" fmla="*/ 4979 h 10000"/>
              <a:gd name="connsiteX5" fmla="*/ 1 w 10001"/>
              <a:gd name="connsiteY5" fmla="*/ 0 h 10000"/>
              <a:gd name="connsiteX0" fmla="*/ 1 w 10001"/>
              <a:gd name="connsiteY0" fmla="*/ 0 h 10028"/>
              <a:gd name="connsiteX1" fmla="*/ 10001 w 10001"/>
              <a:gd name="connsiteY1" fmla="*/ 0 h 10028"/>
              <a:gd name="connsiteX2" fmla="*/ 10001 w 10001"/>
              <a:gd name="connsiteY2" fmla="*/ 10000 h 10028"/>
              <a:gd name="connsiteX3" fmla="*/ 1 w 10001"/>
              <a:gd name="connsiteY3" fmla="*/ 10000 h 10028"/>
              <a:gd name="connsiteX4" fmla="*/ 284 w 10001"/>
              <a:gd name="connsiteY4" fmla="*/ 4979 h 10028"/>
              <a:gd name="connsiteX5" fmla="*/ 1 w 10001"/>
              <a:gd name="connsiteY5" fmla="*/ 0 h 10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1" h="10028">
                <a:moveTo>
                  <a:pt x="1" y="0"/>
                </a:moveTo>
                <a:lnTo>
                  <a:pt x="10001" y="0"/>
                </a:lnTo>
                <a:lnTo>
                  <a:pt x="10001" y="10000"/>
                </a:lnTo>
                <a:lnTo>
                  <a:pt x="1" y="10000"/>
                </a:lnTo>
                <a:cubicBezTo>
                  <a:pt x="-1" y="10480"/>
                  <a:pt x="286" y="4664"/>
                  <a:pt x="284" y="4979"/>
                </a:cubicBezTo>
                <a:cubicBezTo>
                  <a:pt x="286" y="4811"/>
                  <a:pt x="-1" y="168"/>
                  <a:pt x="1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i="0" dirty="0">
              <a:latin typeface="Lato Semibold" charset="0"/>
              <a:ea typeface="Lato Semibold" charset="0"/>
              <a:cs typeface="Lato Semibold" charset="0"/>
            </a:endParaRPr>
          </a:p>
        </p:txBody>
      </p:sp>
      <p:pic>
        <p:nvPicPr>
          <p:cNvPr id="12" name="Picture 11" descr="Lightwell_Horiz_5C_RGB-ppt.png">
            <a:hlinkClick r:id="rId13"/>
          </p:cNvPr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192915"/>
            <a:ext cx="2514975" cy="538308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1893415" y="154689"/>
            <a:ext cx="305175" cy="602549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8839200" y="6428595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| </a:t>
            </a:r>
            <a:fld id="{0E8857E0-C5B4-D44A-9611-D06F05823C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09600" y="6428595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© 2017 Lightwell   •    </a:t>
            </a:r>
            <a:r>
              <a:rPr lang="en-US" dirty="0" err="1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www.Lightwellinc.com</a:t>
            </a:r>
            <a:endParaRPr lang="en-US" dirty="0" smtClean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  <p:sp>
        <p:nvSpPr>
          <p:cNvPr id="26" name="Title Placeholder 25"/>
          <p:cNvSpPr>
            <a:spLocks noGrp="1"/>
          </p:cNvSpPr>
          <p:nvPr>
            <p:ph type="title"/>
          </p:nvPr>
        </p:nvSpPr>
        <p:spPr>
          <a:xfrm>
            <a:off x="3818964" y="236414"/>
            <a:ext cx="7763435" cy="439097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/>
          <a:p>
            <a:r>
              <a:rPr lang="en-US" dirty="0" smtClean="0"/>
              <a:t>Title is Calibri Light 24pt Black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8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52" r:id="rId2"/>
    <p:sldLayoutId id="2147483704" r:id="rId3"/>
    <p:sldLayoutId id="2147483746" r:id="rId4"/>
    <p:sldLayoutId id="2147483748" r:id="rId5"/>
    <p:sldLayoutId id="2147483749" r:id="rId6"/>
    <p:sldLayoutId id="2147483750" r:id="rId7"/>
    <p:sldLayoutId id="2147483751" r:id="rId8"/>
    <p:sldLayoutId id="2147483732" r:id="rId9"/>
    <p:sldLayoutId id="2147483735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08" userDrawn="1">
          <p15:clr>
            <a:srgbClr val="F26B43"/>
          </p15:clr>
        </p15:guide>
        <p15:guide id="4" orient="horz" pos="60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76403"/>
            <a:ext cx="12192000" cy="481597"/>
          </a:xfrm>
          <a:prstGeom prst="rect">
            <a:avLst/>
          </a:prstGeom>
        </p:spPr>
      </p:pic>
      <p:sp>
        <p:nvSpPr>
          <p:cNvPr id="17" name="Process 7"/>
          <p:cNvSpPr/>
          <p:nvPr userDrawn="1"/>
        </p:nvSpPr>
        <p:spPr>
          <a:xfrm>
            <a:off x="3435591" y="154689"/>
            <a:ext cx="8763000" cy="614761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6 w 10006"/>
              <a:gd name="connsiteY0" fmla="*/ 0 h 10000"/>
              <a:gd name="connsiteX1" fmla="*/ 10006 w 10006"/>
              <a:gd name="connsiteY1" fmla="*/ 0 h 10000"/>
              <a:gd name="connsiteX2" fmla="*/ 10006 w 10006"/>
              <a:gd name="connsiteY2" fmla="*/ 10000 h 10000"/>
              <a:gd name="connsiteX3" fmla="*/ 6 w 10006"/>
              <a:gd name="connsiteY3" fmla="*/ 10000 h 10000"/>
              <a:gd name="connsiteX4" fmla="*/ 0 w 10006"/>
              <a:gd name="connsiteY4" fmla="*/ 4979 h 10000"/>
              <a:gd name="connsiteX5" fmla="*/ 6 w 10006"/>
              <a:gd name="connsiteY5" fmla="*/ 0 h 10000"/>
              <a:gd name="connsiteX0" fmla="*/ 1 w 10001"/>
              <a:gd name="connsiteY0" fmla="*/ 0 h 10000"/>
              <a:gd name="connsiteX1" fmla="*/ 10001 w 10001"/>
              <a:gd name="connsiteY1" fmla="*/ 0 h 10000"/>
              <a:gd name="connsiteX2" fmla="*/ 10001 w 10001"/>
              <a:gd name="connsiteY2" fmla="*/ 10000 h 10000"/>
              <a:gd name="connsiteX3" fmla="*/ 1 w 10001"/>
              <a:gd name="connsiteY3" fmla="*/ 10000 h 10000"/>
              <a:gd name="connsiteX4" fmla="*/ 284 w 10001"/>
              <a:gd name="connsiteY4" fmla="*/ 4979 h 10000"/>
              <a:gd name="connsiteX5" fmla="*/ 1 w 10001"/>
              <a:gd name="connsiteY5" fmla="*/ 0 h 10000"/>
              <a:gd name="connsiteX0" fmla="*/ 1 w 10001"/>
              <a:gd name="connsiteY0" fmla="*/ 0 h 10000"/>
              <a:gd name="connsiteX1" fmla="*/ 10001 w 10001"/>
              <a:gd name="connsiteY1" fmla="*/ 0 h 10000"/>
              <a:gd name="connsiteX2" fmla="*/ 10001 w 10001"/>
              <a:gd name="connsiteY2" fmla="*/ 10000 h 10000"/>
              <a:gd name="connsiteX3" fmla="*/ 1 w 10001"/>
              <a:gd name="connsiteY3" fmla="*/ 10000 h 10000"/>
              <a:gd name="connsiteX4" fmla="*/ 284 w 10001"/>
              <a:gd name="connsiteY4" fmla="*/ 4979 h 10000"/>
              <a:gd name="connsiteX5" fmla="*/ 1 w 10001"/>
              <a:gd name="connsiteY5" fmla="*/ 0 h 10000"/>
              <a:gd name="connsiteX0" fmla="*/ 1 w 10001"/>
              <a:gd name="connsiteY0" fmla="*/ 0 h 10000"/>
              <a:gd name="connsiteX1" fmla="*/ 10001 w 10001"/>
              <a:gd name="connsiteY1" fmla="*/ 0 h 10000"/>
              <a:gd name="connsiteX2" fmla="*/ 10001 w 10001"/>
              <a:gd name="connsiteY2" fmla="*/ 10000 h 10000"/>
              <a:gd name="connsiteX3" fmla="*/ 1 w 10001"/>
              <a:gd name="connsiteY3" fmla="*/ 10000 h 10000"/>
              <a:gd name="connsiteX4" fmla="*/ 284 w 10001"/>
              <a:gd name="connsiteY4" fmla="*/ 4979 h 10000"/>
              <a:gd name="connsiteX5" fmla="*/ 1 w 10001"/>
              <a:gd name="connsiteY5" fmla="*/ 0 h 10000"/>
              <a:gd name="connsiteX0" fmla="*/ 1 w 10001"/>
              <a:gd name="connsiteY0" fmla="*/ 0 h 10000"/>
              <a:gd name="connsiteX1" fmla="*/ 10001 w 10001"/>
              <a:gd name="connsiteY1" fmla="*/ 0 h 10000"/>
              <a:gd name="connsiteX2" fmla="*/ 10001 w 10001"/>
              <a:gd name="connsiteY2" fmla="*/ 10000 h 10000"/>
              <a:gd name="connsiteX3" fmla="*/ 1 w 10001"/>
              <a:gd name="connsiteY3" fmla="*/ 10000 h 10000"/>
              <a:gd name="connsiteX4" fmla="*/ 284 w 10001"/>
              <a:gd name="connsiteY4" fmla="*/ 4979 h 10000"/>
              <a:gd name="connsiteX5" fmla="*/ 1 w 10001"/>
              <a:gd name="connsiteY5" fmla="*/ 0 h 10000"/>
              <a:gd name="connsiteX0" fmla="*/ 1 w 10001"/>
              <a:gd name="connsiteY0" fmla="*/ 0 h 10028"/>
              <a:gd name="connsiteX1" fmla="*/ 10001 w 10001"/>
              <a:gd name="connsiteY1" fmla="*/ 0 h 10028"/>
              <a:gd name="connsiteX2" fmla="*/ 10001 w 10001"/>
              <a:gd name="connsiteY2" fmla="*/ 10000 h 10028"/>
              <a:gd name="connsiteX3" fmla="*/ 1 w 10001"/>
              <a:gd name="connsiteY3" fmla="*/ 10000 h 10028"/>
              <a:gd name="connsiteX4" fmla="*/ 284 w 10001"/>
              <a:gd name="connsiteY4" fmla="*/ 4979 h 10028"/>
              <a:gd name="connsiteX5" fmla="*/ 1 w 10001"/>
              <a:gd name="connsiteY5" fmla="*/ 0 h 10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1" h="10028">
                <a:moveTo>
                  <a:pt x="1" y="0"/>
                </a:moveTo>
                <a:lnTo>
                  <a:pt x="10001" y="0"/>
                </a:lnTo>
                <a:lnTo>
                  <a:pt x="10001" y="10000"/>
                </a:lnTo>
                <a:lnTo>
                  <a:pt x="1" y="10000"/>
                </a:lnTo>
                <a:cubicBezTo>
                  <a:pt x="-1" y="10480"/>
                  <a:pt x="286" y="4664"/>
                  <a:pt x="284" y="4979"/>
                </a:cubicBezTo>
                <a:cubicBezTo>
                  <a:pt x="286" y="4811"/>
                  <a:pt x="-1" y="168"/>
                  <a:pt x="1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i="0" dirty="0">
              <a:latin typeface="Lato Semibold" charset="0"/>
              <a:ea typeface="Lato Semibold" charset="0"/>
              <a:cs typeface="Lato Semibold" charset="0"/>
            </a:endParaRPr>
          </a:p>
        </p:txBody>
      </p:sp>
      <p:sp>
        <p:nvSpPr>
          <p:cNvPr id="7" name="Title Placeholder 3"/>
          <p:cNvSpPr>
            <a:spLocks noGrp="1"/>
          </p:cNvSpPr>
          <p:nvPr>
            <p:ph type="title"/>
          </p:nvPr>
        </p:nvSpPr>
        <p:spPr>
          <a:xfrm>
            <a:off x="3755136" y="229768"/>
            <a:ext cx="7827264" cy="464602"/>
          </a:xfrm>
          <a:prstGeom prst="rect">
            <a:avLst/>
          </a:prstGeom>
        </p:spPr>
        <p:txBody>
          <a:bodyPr vert="horz" lIns="91440" tIns="45720" rIns="0" bIns="45720" rtlCol="0" anchor="ctr" anchorCtr="0">
            <a:normAutofit/>
          </a:bodyPr>
          <a:lstStyle/>
          <a:p>
            <a:r>
              <a:rPr lang="en-US" dirty="0" smtClean="0"/>
              <a:t>Title is Calibri Light 24pt Black</a:t>
            </a:r>
            <a:endParaRPr lang="en-US" dirty="0"/>
          </a:p>
        </p:txBody>
      </p:sp>
      <p:pic>
        <p:nvPicPr>
          <p:cNvPr id="10" name="Picture 9" descr="Lightwell_Horiz_5C_RGB-ppt.png">
            <a:hlinkClick r:id="rId14"/>
          </p:cNvPr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192915"/>
            <a:ext cx="2514975" cy="53830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8839200" y="6428595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| </a:t>
            </a:r>
            <a:fld id="{0E8857E0-C5B4-D44A-9611-D06F05823C4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1893415" y="154689"/>
            <a:ext cx="305175" cy="602549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09600" y="6428595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© 2017 Lightwell   •    </a:t>
            </a:r>
            <a:r>
              <a:rPr lang="en-US" dirty="0" err="1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www.Lightwellinc.com</a:t>
            </a:r>
            <a:endParaRPr lang="en-US" dirty="0" smtClean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03" r:id="rId3"/>
    <p:sldLayoutId id="2147483714" r:id="rId4"/>
    <p:sldLayoutId id="2147483715" r:id="rId5"/>
    <p:sldLayoutId id="2147483731" r:id="rId6"/>
    <p:sldLayoutId id="2147483741" r:id="rId7"/>
    <p:sldLayoutId id="2147483702" r:id="rId8"/>
    <p:sldLayoutId id="2147483733" r:id="rId9"/>
    <p:sldLayoutId id="2147483734" r:id="rId10"/>
    <p:sldLayoutId id="2147483724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00" userDrawn="1">
          <p15:clr>
            <a:srgbClr val="F26B43"/>
          </p15:clr>
        </p15:guide>
        <p15:guide id="2" orient="horz" pos="4014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6593" y="3276301"/>
            <a:ext cx="12198593" cy="2807477"/>
            <a:chOff x="-1" y="4339146"/>
            <a:chExt cx="12198593" cy="2534139"/>
          </a:xfrm>
        </p:grpSpPr>
        <p:sp>
          <p:nvSpPr>
            <p:cNvPr id="16" name="Rectangle 8"/>
            <p:cNvSpPr/>
            <p:nvPr userDrawn="1"/>
          </p:nvSpPr>
          <p:spPr>
            <a:xfrm>
              <a:off x="7674015" y="4339146"/>
              <a:ext cx="4524577" cy="2531087"/>
            </a:xfrm>
            <a:custGeom>
              <a:avLst/>
              <a:gdLst>
                <a:gd name="connsiteX0" fmla="*/ 0 w 12192000"/>
                <a:gd name="connsiteY0" fmla="*/ 0 h 2377440"/>
                <a:gd name="connsiteX1" fmla="*/ 12192000 w 12192000"/>
                <a:gd name="connsiteY1" fmla="*/ 0 h 2377440"/>
                <a:gd name="connsiteX2" fmla="*/ 12192000 w 12192000"/>
                <a:gd name="connsiteY2" fmla="*/ 2377440 h 2377440"/>
                <a:gd name="connsiteX3" fmla="*/ 0 w 12192000"/>
                <a:gd name="connsiteY3" fmla="*/ 2377440 h 2377440"/>
                <a:gd name="connsiteX4" fmla="*/ 0 w 12192000"/>
                <a:gd name="connsiteY4" fmla="*/ 0 h 2377440"/>
                <a:gd name="connsiteX0" fmla="*/ 0 w 12192000"/>
                <a:gd name="connsiteY0" fmla="*/ 0 h 2377440"/>
                <a:gd name="connsiteX1" fmla="*/ 12192000 w 12192000"/>
                <a:gd name="connsiteY1" fmla="*/ 0 h 2377440"/>
                <a:gd name="connsiteX2" fmla="*/ 10972800 w 12192000"/>
                <a:gd name="connsiteY2" fmla="*/ 2353056 h 2377440"/>
                <a:gd name="connsiteX3" fmla="*/ 0 w 12192000"/>
                <a:gd name="connsiteY3" fmla="*/ 2377440 h 2377440"/>
                <a:gd name="connsiteX4" fmla="*/ 0 w 12192000"/>
                <a:gd name="connsiteY4" fmla="*/ 0 h 2377440"/>
                <a:gd name="connsiteX0" fmla="*/ 1435223 w 12192000"/>
                <a:gd name="connsiteY0" fmla="*/ 0 h 2389632"/>
                <a:gd name="connsiteX1" fmla="*/ 12192000 w 12192000"/>
                <a:gd name="connsiteY1" fmla="*/ 12192 h 2389632"/>
                <a:gd name="connsiteX2" fmla="*/ 10972800 w 12192000"/>
                <a:gd name="connsiteY2" fmla="*/ 2365248 h 2389632"/>
                <a:gd name="connsiteX3" fmla="*/ 0 w 12192000"/>
                <a:gd name="connsiteY3" fmla="*/ 2389632 h 2389632"/>
                <a:gd name="connsiteX4" fmla="*/ 1435223 w 12192000"/>
                <a:gd name="connsiteY4" fmla="*/ 0 h 2389632"/>
                <a:gd name="connsiteX0" fmla="*/ 1189724 w 11946501"/>
                <a:gd name="connsiteY0" fmla="*/ 0 h 2389632"/>
                <a:gd name="connsiteX1" fmla="*/ 11946501 w 11946501"/>
                <a:gd name="connsiteY1" fmla="*/ 12192 h 2389632"/>
                <a:gd name="connsiteX2" fmla="*/ 10727301 w 11946501"/>
                <a:gd name="connsiteY2" fmla="*/ 2365248 h 2389632"/>
                <a:gd name="connsiteX3" fmla="*/ 0 w 11946501"/>
                <a:gd name="connsiteY3" fmla="*/ 2389632 h 2389632"/>
                <a:gd name="connsiteX4" fmla="*/ 1189724 w 11946501"/>
                <a:gd name="connsiteY4" fmla="*/ 0 h 2389632"/>
                <a:gd name="connsiteX0" fmla="*/ 1359684 w 11946501"/>
                <a:gd name="connsiteY0" fmla="*/ 0 h 2389632"/>
                <a:gd name="connsiteX1" fmla="*/ 11946501 w 11946501"/>
                <a:gd name="connsiteY1" fmla="*/ 12192 h 2389632"/>
                <a:gd name="connsiteX2" fmla="*/ 10727301 w 11946501"/>
                <a:gd name="connsiteY2" fmla="*/ 2365248 h 2389632"/>
                <a:gd name="connsiteX3" fmla="*/ 0 w 11946501"/>
                <a:gd name="connsiteY3" fmla="*/ 2389632 h 2389632"/>
                <a:gd name="connsiteX4" fmla="*/ 1359684 w 11946501"/>
                <a:gd name="connsiteY4" fmla="*/ 0 h 2389632"/>
                <a:gd name="connsiteX0" fmla="*/ 1397453 w 11946501"/>
                <a:gd name="connsiteY0" fmla="*/ 0 h 2389632"/>
                <a:gd name="connsiteX1" fmla="*/ 11946501 w 11946501"/>
                <a:gd name="connsiteY1" fmla="*/ 12192 h 2389632"/>
                <a:gd name="connsiteX2" fmla="*/ 10727301 w 11946501"/>
                <a:gd name="connsiteY2" fmla="*/ 2365248 h 2389632"/>
                <a:gd name="connsiteX3" fmla="*/ 0 w 11946501"/>
                <a:gd name="connsiteY3" fmla="*/ 2389632 h 2389632"/>
                <a:gd name="connsiteX4" fmla="*/ 1397453 w 11946501"/>
                <a:gd name="connsiteY4" fmla="*/ 0 h 2389632"/>
                <a:gd name="connsiteX0" fmla="*/ 1380985 w 11930033"/>
                <a:gd name="connsiteY0" fmla="*/ 0 h 2389632"/>
                <a:gd name="connsiteX1" fmla="*/ 11930033 w 11930033"/>
                <a:gd name="connsiteY1" fmla="*/ 12192 h 2389632"/>
                <a:gd name="connsiteX2" fmla="*/ 10710833 w 11930033"/>
                <a:gd name="connsiteY2" fmla="*/ 2365248 h 2389632"/>
                <a:gd name="connsiteX3" fmla="*/ 0 w 11930033"/>
                <a:gd name="connsiteY3" fmla="*/ 2389632 h 2389632"/>
                <a:gd name="connsiteX4" fmla="*/ 1380985 w 11930033"/>
                <a:gd name="connsiteY4" fmla="*/ 0 h 2389632"/>
                <a:gd name="connsiteX0" fmla="*/ 1348047 w 11897095"/>
                <a:gd name="connsiteY0" fmla="*/ 0 h 2368258"/>
                <a:gd name="connsiteX1" fmla="*/ 11897095 w 11897095"/>
                <a:gd name="connsiteY1" fmla="*/ 12192 h 2368258"/>
                <a:gd name="connsiteX2" fmla="*/ 10677895 w 11897095"/>
                <a:gd name="connsiteY2" fmla="*/ 2365248 h 2368258"/>
                <a:gd name="connsiteX3" fmla="*/ 0 w 11897095"/>
                <a:gd name="connsiteY3" fmla="*/ 2368258 h 2368258"/>
                <a:gd name="connsiteX4" fmla="*/ 1348047 w 11897095"/>
                <a:gd name="connsiteY4" fmla="*/ 0 h 2368258"/>
                <a:gd name="connsiteX0" fmla="*/ 1364517 w 11897095"/>
                <a:gd name="connsiteY0" fmla="*/ 0 h 2378945"/>
                <a:gd name="connsiteX1" fmla="*/ 11897095 w 11897095"/>
                <a:gd name="connsiteY1" fmla="*/ 22879 h 2378945"/>
                <a:gd name="connsiteX2" fmla="*/ 10677895 w 11897095"/>
                <a:gd name="connsiteY2" fmla="*/ 2375935 h 2378945"/>
                <a:gd name="connsiteX3" fmla="*/ 0 w 11897095"/>
                <a:gd name="connsiteY3" fmla="*/ 2378945 h 2378945"/>
                <a:gd name="connsiteX4" fmla="*/ 1364517 w 11897095"/>
                <a:gd name="connsiteY4" fmla="*/ 0 h 2378945"/>
                <a:gd name="connsiteX0" fmla="*/ 1388522 w 11921100"/>
                <a:gd name="connsiteY0" fmla="*/ 0 h 2386664"/>
                <a:gd name="connsiteX1" fmla="*/ 11921100 w 11921100"/>
                <a:gd name="connsiteY1" fmla="*/ 22879 h 2386664"/>
                <a:gd name="connsiteX2" fmla="*/ 10701900 w 11921100"/>
                <a:gd name="connsiteY2" fmla="*/ 2375935 h 2386664"/>
                <a:gd name="connsiteX3" fmla="*/ 0 w 11921100"/>
                <a:gd name="connsiteY3" fmla="*/ 2386664 h 2386664"/>
                <a:gd name="connsiteX4" fmla="*/ 1388522 w 11921100"/>
                <a:gd name="connsiteY4" fmla="*/ 0 h 2386664"/>
                <a:gd name="connsiteX0" fmla="*/ 1376518 w 11909096"/>
                <a:gd name="connsiteY0" fmla="*/ 0 h 2378945"/>
                <a:gd name="connsiteX1" fmla="*/ 11909096 w 11909096"/>
                <a:gd name="connsiteY1" fmla="*/ 22879 h 2378945"/>
                <a:gd name="connsiteX2" fmla="*/ 10689896 w 11909096"/>
                <a:gd name="connsiteY2" fmla="*/ 2375935 h 2378945"/>
                <a:gd name="connsiteX3" fmla="*/ 0 w 11909096"/>
                <a:gd name="connsiteY3" fmla="*/ 2378945 h 2378945"/>
                <a:gd name="connsiteX4" fmla="*/ 1376518 w 11909096"/>
                <a:gd name="connsiteY4" fmla="*/ 0 h 2378945"/>
                <a:gd name="connsiteX0" fmla="*/ 1376518 w 10689896"/>
                <a:gd name="connsiteY0" fmla="*/ 5714 h 2384659"/>
                <a:gd name="connsiteX1" fmla="*/ 6403882 w 10689896"/>
                <a:gd name="connsiteY1" fmla="*/ 0 h 2384659"/>
                <a:gd name="connsiteX2" fmla="*/ 10689896 w 10689896"/>
                <a:gd name="connsiteY2" fmla="*/ 2381649 h 2384659"/>
                <a:gd name="connsiteX3" fmla="*/ 0 w 10689896"/>
                <a:gd name="connsiteY3" fmla="*/ 2384659 h 2384659"/>
                <a:gd name="connsiteX4" fmla="*/ 1376518 w 10689896"/>
                <a:gd name="connsiteY4" fmla="*/ 5714 h 2384659"/>
                <a:gd name="connsiteX0" fmla="*/ 1376518 w 6403882"/>
                <a:gd name="connsiteY0" fmla="*/ 5714 h 2384659"/>
                <a:gd name="connsiteX1" fmla="*/ 6403882 w 6403882"/>
                <a:gd name="connsiteY1" fmla="*/ 0 h 2384659"/>
                <a:gd name="connsiteX2" fmla="*/ 6378582 w 6403882"/>
                <a:gd name="connsiteY2" fmla="*/ 2381649 h 2384659"/>
                <a:gd name="connsiteX3" fmla="*/ 0 w 6403882"/>
                <a:gd name="connsiteY3" fmla="*/ 2384659 h 2384659"/>
                <a:gd name="connsiteX4" fmla="*/ 1376518 w 6403882"/>
                <a:gd name="connsiteY4" fmla="*/ 5714 h 2384659"/>
                <a:gd name="connsiteX0" fmla="*/ 1130664 w 6158028"/>
                <a:gd name="connsiteY0" fmla="*/ 5714 h 2384659"/>
                <a:gd name="connsiteX1" fmla="*/ 6158028 w 6158028"/>
                <a:gd name="connsiteY1" fmla="*/ 0 h 2384659"/>
                <a:gd name="connsiteX2" fmla="*/ 6132728 w 6158028"/>
                <a:gd name="connsiteY2" fmla="*/ 2381649 h 2384659"/>
                <a:gd name="connsiteX3" fmla="*/ 0 w 6158028"/>
                <a:gd name="connsiteY3" fmla="*/ 2384659 h 2384659"/>
                <a:gd name="connsiteX4" fmla="*/ 1130664 w 6158028"/>
                <a:gd name="connsiteY4" fmla="*/ 5714 h 2384659"/>
                <a:gd name="connsiteX0" fmla="*/ 1053026 w 6080390"/>
                <a:gd name="connsiteY0" fmla="*/ 5714 h 2384659"/>
                <a:gd name="connsiteX1" fmla="*/ 6080390 w 6080390"/>
                <a:gd name="connsiteY1" fmla="*/ 0 h 2384659"/>
                <a:gd name="connsiteX2" fmla="*/ 6055090 w 6080390"/>
                <a:gd name="connsiteY2" fmla="*/ 2381649 h 2384659"/>
                <a:gd name="connsiteX3" fmla="*/ 0 w 6080390"/>
                <a:gd name="connsiteY3" fmla="*/ 2384659 h 2384659"/>
                <a:gd name="connsiteX4" fmla="*/ 1053026 w 6080390"/>
                <a:gd name="connsiteY4" fmla="*/ 5714 h 2384659"/>
                <a:gd name="connsiteX0" fmla="*/ 923629 w 5950993"/>
                <a:gd name="connsiteY0" fmla="*/ 5714 h 2384659"/>
                <a:gd name="connsiteX1" fmla="*/ 5950993 w 5950993"/>
                <a:gd name="connsiteY1" fmla="*/ 0 h 2384659"/>
                <a:gd name="connsiteX2" fmla="*/ 5925693 w 5950993"/>
                <a:gd name="connsiteY2" fmla="*/ 2381649 h 2384659"/>
                <a:gd name="connsiteX3" fmla="*/ 0 w 5950993"/>
                <a:gd name="connsiteY3" fmla="*/ 2384659 h 2384659"/>
                <a:gd name="connsiteX4" fmla="*/ 923629 w 5950993"/>
                <a:gd name="connsiteY4" fmla="*/ 5714 h 2384659"/>
                <a:gd name="connsiteX0" fmla="*/ 871871 w 5899235"/>
                <a:gd name="connsiteY0" fmla="*/ 5714 h 2394543"/>
                <a:gd name="connsiteX1" fmla="*/ 5899235 w 5899235"/>
                <a:gd name="connsiteY1" fmla="*/ 0 h 2394543"/>
                <a:gd name="connsiteX2" fmla="*/ 5873935 w 5899235"/>
                <a:gd name="connsiteY2" fmla="*/ 2381649 h 2394543"/>
                <a:gd name="connsiteX3" fmla="*/ 0 w 5899235"/>
                <a:gd name="connsiteY3" fmla="*/ 2394543 h 2394543"/>
                <a:gd name="connsiteX4" fmla="*/ 871871 w 5899235"/>
                <a:gd name="connsiteY4" fmla="*/ 5714 h 2394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9235" h="2394543">
                  <a:moveTo>
                    <a:pt x="871871" y="5714"/>
                  </a:moveTo>
                  <a:lnTo>
                    <a:pt x="5899235" y="0"/>
                  </a:lnTo>
                  <a:lnTo>
                    <a:pt x="5873935" y="2381649"/>
                  </a:lnTo>
                  <a:lnTo>
                    <a:pt x="0" y="2394543"/>
                  </a:lnTo>
                  <a:lnTo>
                    <a:pt x="871871" y="57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Rectangle 8"/>
            <p:cNvSpPr/>
            <p:nvPr userDrawn="1"/>
          </p:nvSpPr>
          <p:spPr>
            <a:xfrm>
              <a:off x="-1" y="4339147"/>
              <a:ext cx="9259748" cy="2534138"/>
            </a:xfrm>
            <a:custGeom>
              <a:avLst/>
              <a:gdLst>
                <a:gd name="connsiteX0" fmla="*/ 0 w 12192000"/>
                <a:gd name="connsiteY0" fmla="*/ 0 h 2377440"/>
                <a:gd name="connsiteX1" fmla="*/ 12192000 w 12192000"/>
                <a:gd name="connsiteY1" fmla="*/ 0 h 2377440"/>
                <a:gd name="connsiteX2" fmla="*/ 12192000 w 12192000"/>
                <a:gd name="connsiteY2" fmla="*/ 2377440 h 2377440"/>
                <a:gd name="connsiteX3" fmla="*/ 0 w 12192000"/>
                <a:gd name="connsiteY3" fmla="*/ 2377440 h 2377440"/>
                <a:gd name="connsiteX4" fmla="*/ 0 w 12192000"/>
                <a:gd name="connsiteY4" fmla="*/ 0 h 2377440"/>
                <a:gd name="connsiteX0" fmla="*/ 0 w 12192000"/>
                <a:gd name="connsiteY0" fmla="*/ 0 h 2377440"/>
                <a:gd name="connsiteX1" fmla="*/ 12192000 w 12192000"/>
                <a:gd name="connsiteY1" fmla="*/ 0 h 2377440"/>
                <a:gd name="connsiteX2" fmla="*/ 10972800 w 12192000"/>
                <a:gd name="connsiteY2" fmla="*/ 2353056 h 2377440"/>
                <a:gd name="connsiteX3" fmla="*/ 0 w 12192000"/>
                <a:gd name="connsiteY3" fmla="*/ 2377440 h 2377440"/>
                <a:gd name="connsiteX4" fmla="*/ 0 w 12192000"/>
                <a:gd name="connsiteY4" fmla="*/ 0 h 2377440"/>
                <a:gd name="connsiteX0" fmla="*/ 0 w 12192000"/>
                <a:gd name="connsiteY0" fmla="*/ 0 h 2377440"/>
                <a:gd name="connsiteX1" fmla="*/ 12192000 w 12192000"/>
                <a:gd name="connsiteY1" fmla="*/ 0 h 2377440"/>
                <a:gd name="connsiteX2" fmla="*/ 10989388 w 12192000"/>
                <a:gd name="connsiteY2" fmla="*/ 2365248 h 2377440"/>
                <a:gd name="connsiteX3" fmla="*/ 0 w 12192000"/>
                <a:gd name="connsiteY3" fmla="*/ 2377440 h 2377440"/>
                <a:gd name="connsiteX4" fmla="*/ 0 w 12192000"/>
                <a:gd name="connsiteY4" fmla="*/ 0 h 2377440"/>
                <a:gd name="connsiteX0" fmla="*/ 0 w 12192000"/>
                <a:gd name="connsiteY0" fmla="*/ 0 h 2397146"/>
                <a:gd name="connsiteX1" fmla="*/ 12192000 w 12192000"/>
                <a:gd name="connsiteY1" fmla="*/ 0 h 2397146"/>
                <a:gd name="connsiteX2" fmla="*/ 10974922 w 12192000"/>
                <a:gd name="connsiteY2" fmla="*/ 2397146 h 2397146"/>
                <a:gd name="connsiteX3" fmla="*/ 0 w 12192000"/>
                <a:gd name="connsiteY3" fmla="*/ 2377440 h 2397146"/>
                <a:gd name="connsiteX4" fmla="*/ 0 w 12192000"/>
                <a:gd name="connsiteY4" fmla="*/ 0 h 2397146"/>
                <a:gd name="connsiteX0" fmla="*/ 0 w 12192000"/>
                <a:gd name="connsiteY0" fmla="*/ 0 h 2377440"/>
                <a:gd name="connsiteX1" fmla="*/ 12192000 w 12192000"/>
                <a:gd name="connsiteY1" fmla="*/ 0 h 2377440"/>
                <a:gd name="connsiteX2" fmla="*/ 10989389 w 12192000"/>
                <a:gd name="connsiteY2" fmla="*/ 2375881 h 2377440"/>
                <a:gd name="connsiteX3" fmla="*/ 0 w 12192000"/>
                <a:gd name="connsiteY3" fmla="*/ 2377440 h 2377440"/>
                <a:gd name="connsiteX4" fmla="*/ 0 w 12192000"/>
                <a:gd name="connsiteY4" fmla="*/ 0 h 23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2377440">
                  <a:moveTo>
                    <a:pt x="0" y="0"/>
                  </a:moveTo>
                  <a:lnTo>
                    <a:pt x="12192000" y="0"/>
                  </a:lnTo>
                  <a:lnTo>
                    <a:pt x="10989389" y="2375881"/>
                  </a:lnTo>
                  <a:lnTo>
                    <a:pt x="0" y="23774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59000">
                  <a:schemeClr val="accent1"/>
                </a:gs>
                <a:gs pos="75000">
                  <a:schemeClr val="accent1"/>
                </a:gs>
                <a:gs pos="15000">
                  <a:schemeClr val="accent2">
                    <a:alpha val="77000"/>
                  </a:schemeClr>
                </a:gs>
                <a:gs pos="35000">
                  <a:schemeClr val="accent2">
                    <a:alpha val="84000"/>
                  </a:schemeClr>
                </a:gs>
                <a:gs pos="0">
                  <a:schemeClr val="accent2">
                    <a:alpha val="66000"/>
                  </a:schemeClr>
                </a:gs>
              </a:gsLst>
              <a:lin ang="1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Cooking up Deployment Goodness with Chef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Jerrel Blankenship	@</a:t>
            </a:r>
            <a:r>
              <a:rPr lang="en-US" dirty="0" err="1" smtClean="0"/>
              <a:t>TheJerrel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Stir Trek 2017</a:t>
            </a:r>
            <a:endParaRPr lang="en-US" dirty="0"/>
          </a:p>
        </p:txBody>
      </p:sp>
      <p:pic>
        <p:nvPicPr>
          <p:cNvPr id="20" name="Picture 19" descr="Lightwell_Vert_5C_RGB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5443" y="3572765"/>
            <a:ext cx="1920115" cy="2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4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0E8857E0-C5B4-D44A-9611-D06F05823C4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© 2017 Lightwell   •    www.Lightwellinc.com</a:t>
            </a:r>
            <a:endParaRPr lang="en-US" dirty="0" smtClean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9432" y="2709297"/>
            <a:ext cx="77162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Chef Example</a:t>
            </a:r>
          </a:p>
        </p:txBody>
      </p:sp>
    </p:spTree>
    <p:extLst>
      <p:ext uri="{BB962C8B-B14F-4D97-AF65-F5344CB8AC3E}">
        <p14:creationId xmlns:p14="http://schemas.microsoft.com/office/powerpoint/2010/main" val="60774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TDD for your Chef code</a:t>
            </a:r>
          </a:p>
          <a:p>
            <a:pPr lvl="1"/>
            <a:r>
              <a:rPr lang="en-US" dirty="0" smtClean="0"/>
              <a:t>Runs code in an isolated environment</a:t>
            </a:r>
          </a:p>
          <a:p>
            <a:pPr lvl="2"/>
            <a:r>
              <a:rPr lang="en-US" dirty="0" smtClean="0"/>
              <a:t>Environment Temporary (Cloud, VM, etc.)</a:t>
            </a:r>
          </a:p>
          <a:p>
            <a:r>
              <a:rPr lang="en-US" dirty="0" smtClean="0"/>
              <a:t>Write your code</a:t>
            </a:r>
          </a:p>
          <a:p>
            <a:r>
              <a:rPr lang="en-US" dirty="0" smtClean="0"/>
              <a:t>Verify code in test environment</a:t>
            </a:r>
          </a:p>
          <a:p>
            <a:r>
              <a:rPr lang="en-US" dirty="0" smtClean="0"/>
              <a:t>Upload code to Chef Server</a:t>
            </a:r>
          </a:p>
          <a:p>
            <a:r>
              <a:rPr lang="en-US" smtClean="0"/>
              <a:t>Node pulls it down on next chef-client run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© 2017 Lightwell   •    </a:t>
            </a:r>
            <a:r>
              <a:rPr lang="en-US" dirty="0" err="1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www.Lightwellinc.com</a:t>
            </a:r>
            <a:endParaRPr lang="en-US" dirty="0" smtClean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0E8857E0-C5B4-D44A-9611-D06F05823C4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Test Kitchen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© 2017 Lightwell   •    </a:t>
            </a:r>
            <a:r>
              <a:rPr lang="en-US" dirty="0" err="1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www.Lightwellinc.com</a:t>
            </a:r>
            <a:endParaRPr lang="en-US" dirty="0" smtClean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0E8857E0-C5B4-D44A-9611-D06F05823C4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0E8857E0-C5B4-D44A-9611-D06F05823C4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© 2017 Lightwell   •    </a:t>
            </a:r>
            <a:r>
              <a:rPr lang="en-US" dirty="0" err="1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www.Lightwellinc.com</a:t>
            </a:r>
            <a:endParaRPr lang="en-US" dirty="0" smtClean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1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0E8857E0-C5B4-D44A-9611-D06F05823C4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© 2017 Lightwell   •    </a:t>
            </a:r>
            <a:r>
              <a:rPr lang="en-US" dirty="0" err="1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www.Lightwellinc.com</a:t>
            </a:r>
            <a:endParaRPr lang="en-US" dirty="0" smtClean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35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0E8857E0-C5B4-D44A-9611-D06F05823C4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© 2017 Lightwell   •    </a:t>
            </a:r>
            <a:r>
              <a:rPr lang="en-US" dirty="0" err="1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www.Lightwellinc.com</a:t>
            </a:r>
            <a:endParaRPr lang="en-US" dirty="0" smtClean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" b="262"/>
          <a:stretch>
            <a:fillRect/>
          </a:stretch>
        </p:blipFill>
        <p:spPr>
          <a:xfrm>
            <a:off x="0" y="952500"/>
            <a:ext cx="12192000" cy="541972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609599" y="1395663"/>
            <a:ext cx="7331243" cy="4705100"/>
          </a:xfrm>
          <a:prstGeom prst="rect">
            <a:avLst/>
          </a:prstGeom>
        </p:spPr>
        <p:txBody>
          <a:bodyPr anchor="t" anchorCtr="0">
            <a:normAutofit/>
          </a:bodyPr>
          <a:lstStyle/>
          <a:p>
            <a:pPr marL="228600" indent="-228600"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bg1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Senior Software Developer at Lightwell LLC in Dublin, OH</a:t>
            </a:r>
          </a:p>
          <a:p>
            <a:pPr marL="228600" indent="-228600"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bg1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Author “Pro Agile .NET Development with Scrum”</a:t>
            </a:r>
          </a:p>
          <a:p>
            <a:pPr marL="228600" indent="-228600"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bg1"/>
              </a:buClr>
            </a:pPr>
            <a:r>
              <a:rPr lang="en-US" sz="2000" dirty="0" smtClean="0">
                <a:solidFill>
                  <a:schemeClr val="bg1"/>
                </a:solidFill>
              </a:rPr>
              <a:t>Lead Chef Implementation Project at Relay Health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228600" indent="-228600">
              <a:lnSpc>
                <a:spcPct val="110000"/>
              </a:lnSpc>
              <a:spcBef>
                <a:spcPts val="480"/>
              </a:spcBef>
              <a:spcAft>
                <a:spcPts val="600"/>
              </a:spcAft>
              <a:buClr>
                <a:schemeClr val="bg1"/>
              </a:buClr>
            </a:pP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84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788594" y="2284413"/>
            <a:ext cx="2823612" cy="3522662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906" y="2278063"/>
            <a:ext cx="2406637" cy="3513137"/>
          </a:xfr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0E8857E0-C5B4-D44A-9611-D06F05823C4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Chef?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© 2017 Lightwell   •    </a:t>
            </a:r>
            <a:r>
              <a:rPr lang="en-US" dirty="0" err="1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www.Lightwellinc.com</a:t>
            </a:r>
            <a:endParaRPr lang="en-US" dirty="0" smtClean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2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 to automate the deployment of infrastructure and application code</a:t>
            </a:r>
          </a:p>
          <a:p>
            <a:pPr lvl="1"/>
            <a:r>
              <a:rPr lang="en-US" dirty="0" smtClean="0"/>
              <a:t>Works with Linux, </a:t>
            </a:r>
            <a:r>
              <a:rPr lang="en-US" dirty="0" err="1" smtClean="0"/>
              <a:t>MacOS</a:t>
            </a:r>
            <a:r>
              <a:rPr lang="en-US" dirty="0" smtClean="0"/>
              <a:t>, and Windows</a:t>
            </a:r>
          </a:p>
          <a:p>
            <a:r>
              <a:rPr lang="en-US" dirty="0" smtClean="0"/>
              <a:t>It treats your deployment process like code.</a:t>
            </a:r>
          </a:p>
          <a:p>
            <a:pPr lvl="1"/>
            <a:r>
              <a:rPr lang="en-US" dirty="0" smtClean="0"/>
              <a:t>Code is written in Ruby</a:t>
            </a:r>
          </a:p>
          <a:p>
            <a:pPr lvl="1"/>
            <a:r>
              <a:rPr lang="en-US" dirty="0" smtClean="0"/>
              <a:t>Can be stored in source control</a:t>
            </a:r>
          </a:p>
          <a:p>
            <a:pPr lvl="1"/>
            <a:r>
              <a:rPr lang="en-US" dirty="0" smtClean="0"/>
              <a:t>Can be tested</a:t>
            </a:r>
          </a:p>
          <a:p>
            <a:r>
              <a:rPr lang="en-US" dirty="0" smtClean="0"/>
              <a:t>Platform agnostic</a:t>
            </a:r>
          </a:p>
          <a:p>
            <a:pPr lvl="1"/>
            <a:r>
              <a:rPr lang="en-US" dirty="0" smtClean="0"/>
              <a:t>Write code once, Chef decides how to implement it on each platform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© 2017 Lightwell   •    </a:t>
            </a:r>
            <a:r>
              <a:rPr lang="en-US" dirty="0" err="1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www.Lightwellinc.com</a:t>
            </a:r>
            <a:endParaRPr lang="en-US" dirty="0" smtClean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0E8857E0-C5B4-D44A-9611-D06F05823C4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Chef?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Chef maintains the state of each node.</a:t>
            </a:r>
          </a:p>
          <a:p>
            <a:pPr lvl="1"/>
            <a:r>
              <a:rPr lang="en-US" dirty="0" smtClean="0"/>
              <a:t>Recipes and cookbooks define the state that the node should be in</a:t>
            </a:r>
          </a:p>
          <a:p>
            <a:pPr lvl="1"/>
            <a:r>
              <a:rPr lang="en-US" dirty="0" smtClean="0"/>
              <a:t>Each Chef run strives to maintain the state defined.</a:t>
            </a:r>
          </a:p>
          <a:p>
            <a:pPr lvl="2"/>
            <a:r>
              <a:rPr lang="en-US" dirty="0" smtClean="0"/>
              <a:t>Idempotent</a:t>
            </a:r>
          </a:p>
          <a:p>
            <a:pPr lvl="3"/>
            <a:r>
              <a:rPr lang="en-US" dirty="0" smtClean="0"/>
              <a:t>Chef will only execute the resource when the system is not in the correct state.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© 2017 Lightwell   •    </a:t>
            </a:r>
            <a:r>
              <a:rPr lang="en-US" dirty="0" err="1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www.Lightwellinc.com</a:t>
            </a:r>
            <a:endParaRPr lang="en-US" dirty="0" smtClean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0E8857E0-C5B4-D44A-9611-D06F05823C4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Chef?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State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9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825625"/>
            <a:ext cx="11149264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© 2017 Lightwell   •    </a:t>
            </a:r>
            <a:r>
              <a:rPr lang="en-US" dirty="0" err="1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www.Lightwellinc.com</a:t>
            </a:r>
            <a:endParaRPr lang="en-US" dirty="0" smtClean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0E8857E0-C5B4-D44A-9611-D06F05823C4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Chef is a Distributed System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4672791" y="3749386"/>
            <a:ext cx="2245611" cy="2321907"/>
            <a:chOff x="7464425" y="2170113"/>
            <a:chExt cx="525463" cy="530226"/>
          </a:xfrm>
        </p:grpSpPr>
        <p:sp>
          <p:nvSpPr>
            <p:cNvPr id="22" name="Freeform 1072"/>
            <p:cNvSpPr>
              <a:spLocks/>
            </p:cNvSpPr>
            <p:nvPr/>
          </p:nvSpPr>
          <p:spPr bwMode="auto">
            <a:xfrm>
              <a:off x="7464425" y="2170113"/>
              <a:ext cx="525463" cy="530225"/>
            </a:xfrm>
            <a:custGeom>
              <a:avLst/>
              <a:gdLst>
                <a:gd name="T0" fmla="*/ 479 w 479"/>
                <a:gd name="T1" fmla="*/ 242 h 483"/>
                <a:gd name="T2" fmla="*/ 478 w 479"/>
                <a:gd name="T3" fmla="*/ 259 h 483"/>
                <a:gd name="T4" fmla="*/ 257 w 479"/>
                <a:gd name="T5" fmla="*/ 483 h 483"/>
                <a:gd name="T6" fmla="*/ 241 w 479"/>
                <a:gd name="T7" fmla="*/ 483 h 483"/>
                <a:gd name="T8" fmla="*/ 240 w 479"/>
                <a:gd name="T9" fmla="*/ 483 h 483"/>
                <a:gd name="T10" fmla="*/ 0 w 479"/>
                <a:gd name="T11" fmla="*/ 242 h 483"/>
                <a:gd name="T12" fmla="*/ 240 w 479"/>
                <a:gd name="T13" fmla="*/ 0 h 483"/>
                <a:gd name="T14" fmla="*/ 478 w 479"/>
                <a:gd name="T15" fmla="*/ 214 h 483"/>
                <a:gd name="T16" fmla="*/ 479 w 479"/>
                <a:gd name="T17" fmla="*/ 242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483">
                  <a:moveTo>
                    <a:pt x="479" y="242"/>
                  </a:moveTo>
                  <a:cubicBezTo>
                    <a:pt x="479" y="248"/>
                    <a:pt x="479" y="253"/>
                    <a:pt x="478" y="259"/>
                  </a:cubicBezTo>
                  <a:cubicBezTo>
                    <a:pt x="470" y="379"/>
                    <a:pt x="375" y="474"/>
                    <a:pt x="257" y="483"/>
                  </a:cubicBezTo>
                  <a:cubicBezTo>
                    <a:pt x="252" y="483"/>
                    <a:pt x="246" y="483"/>
                    <a:pt x="241" y="483"/>
                  </a:cubicBezTo>
                  <a:cubicBezTo>
                    <a:pt x="240" y="483"/>
                    <a:pt x="240" y="483"/>
                    <a:pt x="240" y="483"/>
                  </a:cubicBezTo>
                  <a:cubicBezTo>
                    <a:pt x="107" y="483"/>
                    <a:pt x="0" y="375"/>
                    <a:pt x="0" y="242"/>
                  </a:cubicBezTo>
                  <a:cubicBezTo>
                    <a:pt x="0" y="108"/>
                    <a:pt x="107" y="0"/>
                    <a:pt x="240" y="0"/>
                  </a:cubicBezTo>
                  <a:cubicBezTo>
                    <a:pt x="362" y="0"/>
                    <a:pt x="464" y="93"/>
                    <a:pt x="478" y="214"/>
                  </a:cubicBezTo>
                  <a:cubicBezTo>
                    <a:pt x="479" y="223"/>
                    <a:pt x="479" y="232"/>
                    <a:pt x="479" y="242"/>
                  </a:cubicBezTo>
                </a:path>
              </a:pathLst>
            </a:custGeom>
            <a:solidFill>
              <a:srgbClr val="1AB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73"/>
            <p:cNvSpPr>
              <a:spLocks noEditPoints="1"/>
            </p:cNvSpPr>
            <p:nvPr/>
          </p:nvSpPr>
          <p:spPr bwMode="auto">
            <a:xfrm>
              <a:off x="7554913" y="2290763"/>
              <a:ext cx="320675" cy="233363"/>
            </a:xfrm>
            <a:custGeom>
              <a:avLst/>
              <a:gdLst>
                <a:gd name="T0" fmla="*/ 5 w 293"/>
                <a:gd name="T1" fmla="*/ 2 h 213"/>
                <a:gd name="T2" fmla="*/ 0 w 293"/>
                <a:gd name="T3" fmla="*/ 12 h 213"/>
                <a:gd name="T4" fmla="*/ 0 w 293"/>
                <a:gd name="T5" fmla="*/ 212 h 213"/>
                <a:gd name="T6" fmla="*/ 0 w 293"/>
                <a:gd name="T7" fmla="*/ 213 h 213"/>
                <a:gd name="T8" fmla="*/ 0 w 293"/>
                <a:gd name="T9" fmla="*/ 212 h 213"/>
                <a:gd name="T10" fmla="*/ 0 w 293"/>
                <a:gd name="T11" fmla="*/ 13 h 213"/>
                <a:gd name="T12" fmla="*/ 0 w 293"/>
                <a:gd name="T13" fmla="*/ 13 h 213"/>
                <a:gd name="T14" fmla="*/ 0 w 293"/>
                <a:gd name="T15" fmla="*/ 12 h 213"/>
                <a:gd name="T16" fmla="*/ 0 w 293"/>
                <a:gd name="T17" fmla="*/ 12 h 213"/>
                <a:gd name="T18" fmla="*/ 5 w 293"/>
                <a:gd name="T19" fmla="*/ 2 h 213"/>
                <a:gd name="T20" fmla="*/ 291 w 293"/>
                <a:gd name="T21" fmla="*/ 0 h 213"/>
                <a:gd name="T22" fmla="*/ 12 w 293"/>
                <a:gd name="T23" fmla="*/ 0 h 213"/>
                <a:gd name="T24" fmla="*/ 10 w 293"/>
                <a:gd name="T25" fmla="*/ 1 h 213"/>
                <a:gd name="T26" fmla="*/ 11 w 293"/>
                <a:gd name="T27" fmla="*/ 0 h 213"/>
                <a:gd name="T28" fmla="*/ 12 w 293"/>
                <a:gd name="T29" fmla="*/ 0 h 213"/>
                <a:gd name="T30" fmla="*/ 291 w 293"/>
                <a:gd name="T31" fmla="*/ 0 h 213"/>
                <a:gd name="T32" fmla="*/ 291 w 293"/>
                <a:gd name="T33" fmla="*/ 0 h 213"/>
                <a:gd name="T34" fmla="*/ 292 w 293"/>
                <a:gd name="T35" fmla="*/ 0 h 213"/>
                <a:gd name="T36" fmla="*/ 293 w 293"/>
                <a:gd name="T37" fmla="*/ 1 h 213"/>
                <a:gd name="T38" fmla="*/ 291 w 293"/>
                <a:gd name="T39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3" h="213">
                  <a:moveTo>
                    <a:pt x="5" y="2"/>
                  </a:moveTo>
                  <a:cubicBezTo>
                    <a:pt x="2" y="5"/>
                    <a:pt x="0" y="8"/>
                    <a:pt x="0" y="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12"/>
                    <a:pt x="0" y="213"/>
                    <a:pt x="0" y="213"/>
                  </a:cubicBezTo>
                  <a:cubicBezTo>
                    <a:pt x="0" y="213"/>
                    <a:pt x="0" y="212"/>
                    <a:pt x="0" y="2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8"/>
                    <a:pt x="2" y="5"/>
                    <a:pt x="5" y="2"/>
                  </a:cubicBezTo>
                  <a:moveTo>
                    <a:pt x="29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1" y="0"/>
                    <a:pt x="291" y="0"/>
                    <a:pt x="292" y="0"/>
                  </a:cubicBezTo>
                  <a:cubicBezTo>
                    <a:pt x="292" y="0"/>
                    <a:pt x="292" y="0"/>
                    <a:pt x="293" y="1"/>
                  </a:cubicBezTo>
                  <a:cubicBezTo>
                    <a:pt x="292" y="0"/>
                    <a:pt x="292" y="0"/>
                    <a:pt x="291" y="0"/>
                  </a:cubicBezTo>
                </a:path>
              </a:pathLst>
            </a:custGeom>
            <a:solidFill>
              <a:srgbClr val="159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74"/>
            <p:cNvSpPr>
              <a:spLocks/>
            </p:cNvSpPr>
            <p:nvPr/>
          </p:nvSpPr>
          <p:spPr bwMode="auto">
            <a:xfrm>
              <a:off x="7988300" y="2405063"/>
              <a:ext cx="1588" cy="30163"/>
            </a:xfrm>
            <a:custGeom>
              <a:avLst/>
              <a:gdLst>
                <a:gd name="T0" fmla="*/ 0 w 1"/>
                <a:gd name="T1" fmla="*/ 0 h 28"/>
                <a:gd name="T2" fmla="*/ 0 w 1"/>
                <a:gd name="T3" fmla="*/ 0 h 28"/>
                <a:gd name="T4" fmla="*/ 1 w 1"/>
                <a:gd name="T5" fmla="*/ 28 h 28"/>
                <a:gd name="T6" fmla="*/ 1 w 1"/>
                <a:gd name="T7" fmla="*/ 28 h 28"/>
                <a:gd name="T8" fmla="*/ 0 w 1"/>
                <a:gd name="T9" fmla="*/ 0 h 28"/>
                <a:gd name="T10" fmla="*/ 0 w 1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2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9"/>
                    <a:pt x="1" y="1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18"/>
                    <a:pt x="1" y="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75"/>
            <p:cNvSpPr>
              <a:spLocks/>
            </p:cNvSpPr>
            <p:nvPr/>
          </p:nvSpPr>
          <p:spPr bwMode="auto">
            <a:xfrm>
              <a:off x="7566025" y="2301876"/>
              <a:ext cx="423863" cy="398463"/>
            </a:xfrm>
            <a:custGeom>
              <a:avLst/>
              <a:gdLst>
                <a:gd name="T0" fmla="*/ 292 w 386"/>
                <a:gd name="T1" fmla="*/ 0 h 363"/>
                <a:gd name="T2" fmla="*/ 292 w 386"/>
                <a:gd name="T3" fmla="*/ 2 h 363"/>
                <a:gd name="T4" fmla="*/ 292 w 386"/>
                <a:gd name="T5" fmla="*/ 3 h 363"/>
                <a:gd name="T6" fmla="*/ 292 w 386"/>
                <a:gd name="T7" fmla="*/ 3 h 363"/>
                <a:gd name="T8" fmla="*/ 292 w 386"/>
                <a:gd name="T9" fmla="*/ 186 h 363"/>
                <a:gd name="T10" fmla="*/ 292 w 386"/>
                <a:gd name="T11" fmla="*/ 202 h 363"/>
                <a:gd name="T12" fmla="*/ 292 w 386"/>
                <a:gd name="T13" fmla="*/ 202 h 363"/>
                <a:gd name="T14" fmla="*/ 280 w 386"/>
                <a:gd name="T15" fmla="*/ 214 h 363"/>
                <a:gd name="T16" fmla="*/ 280 w 386"/>
                <a:gd name="T17" fmla="*/ 214 h 363"/>
                <a:gd name="T18" fmla="*/ 1 w 386"/>
                <a:gd name="T19" fmla="*/ 214 h 363"/>
                <a:gd name="T20" fmla="*/ 1 w 386"/>
                <a:gd name="T21" fmla="*/ 214 h 363"/>
                <a:gd name="T22" fmla="*/ 0 w 386"/>
                <a:gd name="T23" fmla="*/ 214 h 363"/>
                <a:gd name="T24" fmla="*/ 148 w 386"/>
                <a:gd name="T25" fmla="*/ 363 h 363"/>
                <a:gd name="T26" fmla="*/ 164 w 386"/>
                <a:gd name="T27" fmla="*/ 363 h 363"/>
                <a:gd name="T28" fmla="*/ 385 w 386"/>
                <a:gd name="T29" fmla="*/ 139 h 363"/>
                <a:gd name="T30" fmla="*/ 386 w 386"/>
                <a:gd name="T31" fmla="*/ 122 h 363"/>
                <a:gd name="T32" fmla="*/ 385 w 386"/>
                <a:gd name="T33" fmla="*/ 94 h 363"/>
                <a:gd name="T34" fmla="*/ 385 w 386"/>
                <a:gd name="T35" fmla="*/ 94 h 363"/>
                <a:gd name="T36" fmla="*/ 292 w 386"/>
                <a:gd name="T37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6" h="363">
                  <a:moveTo>
                    <a:pt x="292" y="0"/>
                  </a:moveTo>
                  <a:cubicBezTo>
                    <a:pt x="292" y="1"/>
                    <a:pt x="292" y="2"/>
                    <a:pt x="292" y="2"/>
                  </a:cubicBezTo>
                  <a:cubicBezTo>
                    <a:pt x="292" y="3"/>
                    <a:pt x="292" y="3"/>
                    <a:pt x="292" y="3"/>
                  </a:cubicBezTo>
                  <a:cubicBezTo>
                    <a:pt x="292" y="3"/>
                    <a:pt x="292" y="3"/>
                    <a:pt x="292" y="3"/>
                  </a:cubicBezTo>
                  <a:cubicBezTo>
                    <a:pt x="292" y="186"/>
                    <a:pt x="292" y="186"/>
                    <a:pt x="292" y="186"/>
                  </a:cubicBezTo>
                  <a:cubicBezTo>
                    <a:pt x="292" y="202"/>
                    <a:pt x="292" y="202"/>
                    <a:pt x="292" y="202"/>
                  </a:cubicBezTo>
                  <a:cubicBezTo>
                    <a:pt x="292" y="202"/>
                    <a:pt x="292" y="202"/>
                    <a:pt x="292" y="202"/>
                  </a:cubicBezTo>
                  <a:cubicBezTo>
                    <a:pt x="292" y="209"/>
                    <a:pt x="287" y="214"/>
                    <a:pt x="280" y="214"/>
                  </a:cubicBezTo>
                  <a:cubicBezTo>
                    <a:pt x="280" y="214"/>
                    <a:pt x="280" y="214"/>
                    <a:pt x="280" y="214"/>
                  </a:cubicBezTo>
                  <a:cubicBezTo>
                    <a:pt x="1" y="214"/>
                    <a:pt x="1" y="214"/>
                    <a:pt x="1" y="214"/>
                  </a:cubicBezTo>
                  <a:cubicBezTo>
                    <a:pt x="1" y="214"/>
                    <a:pt x="1" y="214"/>
                    <a:pt x="1" y="214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148" y="363"/>
                    <a:pt x="148" y="363"/>
                    <a:pt x="148" y="363"/>
                  </a:cubicBezTo>
                  <a:cubicBezTo>
                    <a:pt x="153" y="363"/>
                    <a:pt x="159" y="363"/>
                    <a:pt x="164" y="363"/>
                  </a:cubicBezTo>
                  <a:cubicBezTo>
                    <a:pt x="282" y="354"/>
                    <a:pt x="377" y="259"/>
                    <a:pt x="385" y="139"/>
                  </a:cubicBezTo>
                  <a:cubicBezTo>
                    <a:pt x="386" y="133"/>
                    <a:pt x="386" y="128"/>
                    <a:pt x="386" y="122"/>
                  </a:cubicBezTo>
                  <a:cubicBezTo>
                    <a:pt x="386" y="112"/>
                    <a:pt x="386" y="103"/>
                    <a:pt x="385" y="94"/>
                  </a:cubicBezTo>
                  <a:cubicBezTo>
                    <a:pt x="385" y="94"/>
                    <a:pt x="385" y="94"/>
                    <a:pt x="385" y="94"/>
                  </a:cubicBezTo>
                  <a:cubicBezTo>
                    <a:pt x="292" y="0"/>
                    <a:pt x="292" y="0"/>
                    <a:pt x="292" y="0"/>
                  </a:cubicBezTo>
                </a:path>
              </a:pathLst>
            </a:custGeom>
            <a:solidFill>
              <a:srgbClr val="1596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76"/>
            <p:cNvSpPr>
              <a:spLocks/>
            </p:cNvSpPr>
            <p:nvPr/>
          </p:nvSpPr>
          <p:spPr bwMode="auto">
            <a:xfrm>
              <a:off x="7658100" y="2535238"/>
              <a:ext cx="120650" cy="53975"/>
            </a:xfrm>
            <a:custGeom>
              <a:avLst/>
              <a:gdLst>
                <a:gd name="T0" fmla="*/ 89 w 109"/>
                <a:gd name="T1" fmla="*/ 0 h 49"/>
                <a:gd name="T2" fmla="*/ 16 w 109"/>
                <a:gd name="T3" fmla="*/ 0 h 49"/>
                <a:gd name="T4" fmla="*/ 0 w 109"/>
                <a:gd name="T5" fmla="*/ 49 h 49"/>
                <a:gd name="T6" fmla="*/ 109 w 109"/>
                <a:gd name="T7" fmla="*/ 49 h 49"/>
                <a:gd name="T8" fmla="*/ 89 w 109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49">
                  <a:moveTo>
                    <a:pt x="8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7" y="21"/>
                    <a:pt x="17" y="39"/>
                    <a:pt x="0" y="4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92" y="40"/>
                    <a:pt x="88" y="22"/>
                    <a:pt x="89" y="0"/>
                  </a:cubicBezTo>
                  <a:close/>
                </a:path>
              </a:pathLst>
            </a:custGeom>
            <a:solidFill>
              <a:srgbClr val="CAC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77"/>
            <p:cNvSpPr>
              <a:spLocks/>
            </p:cNvSpPr>
            <p:nvPr/>
          </p:nvSpPr>
          <p:spPr bwMode="auto">
            <a:xfrm>
              <a:off x="7554913" y="2290763"/>
              <a:ext cx="331788" cy="246063"/>
            </a:xfrm>
            <a:custGeom>
              <a:avLst/>
              <a:gdLst>
                <a:gd name="T0" fmla="*/ 291 w 303"/>
                <a:gd name="T1" fmla="*/ 0 h 224"/>
                <a:gd name="T2" fmla="*/ 12 w 303"/>
                <a:gd name="T3" fmla="*/ 0 h 224"/>
                <a:gd name="T4" fmla="*/ 0 w 303"/>
                <a:gd name="T5" fmla="*/ 12 h 224"/>
                <a:gd name="T6" fmla="*/ 0 w 303"/>
                <a:gd name="T7" fmla="*/ 12 h 224"/>
                <a:gd name="T8" fmla="*/ 0 w 303"/>
                <a:gd name="T9" fmla="*/ 212 h 224"/>
                <a:gd name="T10" fmla="*/ 12 w 303"/>
                <a:gd name="T11" fmla="*/ 224 h 224"/>
                <a:gd name="T12" fmla="*/ 12 w 303"/>
                <a:gd name="T13" fmla="*/ 224 h 224"/>
                <a:gd name="T14" fmla="*/ 291 w 303"/>
                <a:gd name="T15" fmla="*/ 224 h 224"/>
                <a:gd name="T16" fmla="*/ 303 w 303"/>
                <a:gd name="T17" fmla="*/ 212 h 224"/>
                <a:gd name="T18" fmla="*/ 303 w 303"/>
                <a:gd name="T19" fmla="*/ 212 h 224"/>
                <a:gd name="T20" fmla="*/ 303 w 303"/>
                <a:gd name="T21" fmla="*/ 12 h 224"/>
                <a:gd name="T22" fmla="*/ 291 w 303"/>
                <a:gd name="T23" fmla="*/ 0 h 224"/>
                <a:gd name="T24" fmla="*/ 291 w 303"/>
                <a:gd name="T25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" h="224">
                  <a:moveTo>
                    <a:pt x="29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19"/>
                    <a:pt x="5" y="224"/>
                    <a:pt x="12" y="224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291" y="224"/>
                    <a:pt x="291" y="224"/>
                    <a:pt x="291" y="224"/>
                  </a:cubicBezTo>
                  <a:cubicBezTo>
                    <a:pt x="298" y="224"/>
                    <a:pt x="303" y="219"/>
                    <a:pt x="303" y="212"/>
                  </a:cubicBezTo>
                  <a:cubicBezTo>
                    <a:pt x="303" y="212"/>
                    <a:pt x="303" y="212"/>
                    <a:pt x="303" y="212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3" y="6"/>
                    <a:pt x="298" y="0"/>
                    <a:pt x="291" y="0"/>
                  </a:cubicBezTo>
                  <a:cubicBezTo>
                    <a:pt x="291" y="0"/>
                    <a:pt x="291" y="0"/>
                    <a:pt x="291" y="0"/>
                  </a:cubicBezTo>
                </a:path>
              </a:pathLst>
            </a:custGeom>
            <a:solidFill>
              <a:srgbClr val="E8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78"/>
            <p:cNvSpPr>
              <a:spLocks/>
            </p:cNvSpPr>
            <p:nvPr/>
          </p:nvSpPr>
          <p:spPr bwMode="auto">
            <a:xfrm>
              <a:off x="7554913" y="2290763"/>
              <a:ext cx="331788" cy="215900"/>
            </a:xfrm>
            <a:custGeom>
              <a:avLst/>
              <a:gdLst>
                <a:gd name="T0" fmla="*/ 291 w 303"/>
                <a:gd name="T1" fmla="*/ 0 h 196"/>
                <a:gd name="T2" fmla="*/ 12 w 303"/>
                <a:gd name="T3" fmla="*/ 0 h 196"/>
                <a:gd name="T4" fmla="*/ 0 w 303"/>
                <a:gd name="T5" fmla="*/ 13 h 196"/>
                <a:gd name="T6" fmla="*/ 0 w 303"/>
                <a:gd name="T7" fmla="*/ 196 h 196"/>
                <a:gd name="T8" fmla="*/ 303 w 303"/>
                <a:gd name="T9" fmla="*/ 196 h 196"/>
                <a:gd name="T10" fmla="*/ 303 w 303"/>
                <a:gd name="T11" fmla="*/ 13 h 196"/>
                <a:gd name="T12" fmla="*/ 291 w 303"/>
                <a:gd name="T13" fmla="*/ 0 h 196"/>
                <a:gd name="T14" fmla="*/ 291 w 303"/>
                <a:gd name="T15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3" h="196">
                  <a:moveTo>
                    <a:pt x="29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303" y="196"/>
                    <a:pt x="303" y="196"/>
                    <a:pt x="303" y="19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6"/>
                    <a:pt x="298" y="0"/>
                    <a:pt x="291" y="0"/>
                  </a:cubicBezTo>
                  <a:cubicBezTo>
                    <a:pt x="291" y="0"/>
                    <a:pt x="291" y="0"/>
                    <a:pt x="291" y="0"/>
                  </a:cubicBezTo>
                </a:path>
              </a:pathLst>
            </a:cu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79"/>
            <p:cNvSpPr>
              <a:spLocks noEditPoints="1"/>
            </p:cNvSpPr>
            <p:nvPr/>
          </p:nvSpPr>
          <p:spPr bwMode="auto">
            <a:xfrm>
              <a:off x="7554913" y="2290763"/>
              <a:ext cx="331788" cy="215900"/>
            </a:xfrm>
            <a:custGeom>
              <a:avLst/>
              <a:gdLst>
                <a:gd name="T0" fmla="*/ 291 w 303"/>
                <a:gd name="T1" fmla="*/ 0 h 196"/>
                <a:gd name="T2" fmla="*/ 12 w 303"/>
                <a:gd name="T3" fmla="*/ 0 h 196"/>
                <a:gd name="T4" fmla="*/ 0 w 303"/>
                <a:gd name="T5" fmla="*/ 13 h 196"/>
                <a:gd name="T6" fmla="*/ 0 w 303"/>
                <a:gd name="T7" fmla="*/ 196 h 196"/>
                <a:gd name="T8" fmla="*/ 303 w 303"/>
                <a:gd name="T9" fmla="*/ 196 h 196"/>
                <a:gd name="T10" fmla="*/ 303 w 303"/>
                <a:gd name="T11" fmla="*/ 13 h 196"/>
                <a:gd name="T12" fmla="*/ 291 w 303"/>
                <a:gd name="T13" fmla="*/ 0 h 196"/>
                <a:gd name="T14" fmla="*/ 287 w 303"/>
                <a:gd name="T15" fmla="*/ 179 h 196"/>
                <a:gd name="T16" fmla="*/ 16 w 303"/>
                <a:gd name="T17" fmla="*/ 179 h 196"/>
                <a:gd name="T18" fmla="*/ 16 w 303"/>
                <a:gd name="T19" fmla="*/ 17 h 196"/>
                <a:gd name="T20" fmla="*/ 287 w 303"/>
                <a:gd name="T21" fmla="*/ 17 h 196"/>
                <a:gd name="T22" fmla="*/ 287 w 303"/>
                <a:gd name="T23" fmla="*/ 17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3" h="196">
                  <a:moveTo>
                    <a:pt x="29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303" y="196"/>
                    <a:pt x="303" y="196"/>
                    <a:pt x="303" y="19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6"/>
                    <a:pt x="298" y="0"/>
                    <a:pt x="291" y="0"/>
                  </a:cubicBezTo>
                  <a:moveTo>
                    <a:pt x="287" y="179"/>
                  </a:moveTo>
                  <a:cubicBezTo>
                    <a:pt x="16" y="179"/>
                    <a:pt x="16" y="179"/>
                    <a:pt x="16" y="179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87" y="17"/>
                    <a:pt x="287" y="17"/>
                    <a:pt x="287" y="17"/>
                  </a:cubicBezTo>
                  <a:cubicBezTo>
                    <a:pt x="287" y="179"/>
                    <a:pt x="287" y="179"/>
                    <a:pt x="287" y="179"/>
                  </a:cubicBezTo>
                </a:path>
              </a:pathLst>
            </a:custGeom>
            <a:solidFill>
              <a:srgbClr val="334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80"/>
            <p:cNvSpPr>
              <a:spLocks/>
            </p:cNvSpPr>
            <p:nvPr/>
          </p:nvSpPr>
          <p:spPr bwMode="auto">
            <a:xfrm>
              <a:off x="7694613" y="2309813"/>
              <a:ext cx="174625" cy="177800"/>
            </a:xfrm>
            <a:custGeom>
              <a:avLst/>
              <a:gdLst>
                <a:gd name="T0" fmla="*/ 110 w 110"/>
                <a:gd name="T1" fmla="*/ 0 h 112"/>
                <a:gd name="T2" fmla="*/ 0 w 110"/>
                <a:gd name="T3" fmla="*/ 0 h 112"/>
                <a:gd name="T4" fmla="*/ 85 w 110"/>
                <a:gd name="T5" fmla="*/ 112 h 112"/>
                <a:gd name="T6" fmla="*/ 110 w 110"/>
                <a:gd name="T7" fmla="*/ 112 h 112"/>
                <a:gd name="T8" fmla="*/ 110 w 110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12">
                  <a:moveTo>
                    <a:pt x="110" y="0"/>
                  </a:moveTo>
                  <a:lnTo>
                    <a:pt x="0" y="0"/>
                  </a:lnTo>
                  <a:lnTo>
                    <a:pt x="85" y="112"/>
                  </a:lnTo>
                  <a:lnTo>
                    <a:pt x="110" y="112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CACF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81"/>
            <p:cNvSpPr>
              <a:spLocks/>
            </p:cNvSpPr>
            <p:nvPr/>
          </p:nvSpPr>
          <p:spPr bwMode="auto">
            <a:xfrm>
              <a:off x="7694613" y="2309813"/>
              <a:ext cx="174625" cy="177800"/>
            </a:xfrm>
            <a:custGeom>
              <a:avLst/>
              <a:gdLst>
                <a:gd name="T0" fmla="*/ 110 w 110"/>
                <a:gd name="T1" fmla="*/ 0 h 112"/>
                <a:gd name="T2" fmla="*/ 0 w 110"/>
                <a:gd name="T3" fmla="*/ 0 h 112"/>
                <a:gd name="T4" fmla="*/ 85 w 110"/>
                <a:gd name="T5" fmla="*/ 112 h 112"/>
                <a:gd name="T6" fmla="*/ 110 w 110"/>
                <a:gd name="T7" fmla="*/ 112 h 112"/>
                <a:gd name="T8" fmla="*/ 110 w 110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12">
                  <a:moveTo>
                    <a:pt x="110" y="0"/>
                  </a:moveTo>
                  <a:lnTo>
                    <a:pt x="0" y="0"/>
                  </a:lnTo>
                  <a:lnTo>
                    <a:pt x="85" y="112"/>
                  </a:lnTo>
                  <a:lnTo>
                    <a:pt x="110" y="112"/>
                  </a:lnTo>
                  <a:lnTo>
                    <a:pt x="1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82"/>
            <p:cNvSpPr>
              <a:spLocks/>
            </p:cNvSpPr>
            <p:nvPr/>
          </p:nvSpPr>
          <p:spPr bwMode="auto">
            <a:xfrm>
              <a:off x="7681913" y="2290763"/>
              <a:ext cx="204788" cy="215900"/>
            </a:xfrm>
            <a:custGeom>
              <a:avLst/>
              <a:gdLst>
                <a:gd name="T0" fmla="*/ 175 w 187"/>
                <a:gd name="T1" fmla="*/ 0 h 196"/>
                <a:gd name="T2" fmla="*/ 0 w 187"/>
                <a:gd name="T3" fmla="*/ 0 h 196"/>
                <a:gd name="T4" fmla="*/ 12 w 187"/>
                <a:gd name="T5" fmla="*/ 17 h 196"/>
                <a:gd name="T6" fmla="*/ 171 w 187"/>
                <a:gd name="T7" fmla="*/ 17 h 196"/>
                <a:gd name="T8" fmla="*/ 171 w 187"/>
                <a:gd name="T9" fmla="*/ 179 h 196"/>
                <a:gd name="T10" fmla="*/ 135 w 187"/>
                <a:gd name="T11" fmla="*/ 179 h 196"/>
                <a:gd name="T12" fmla="*/ 147 w 187"/>
                <a:gd name="T13" fmla="*/ 196 h 196"/>
                <a:gd name="T14" fmla="*/ 187 w 187"/>
                <a:gd name="T15" fmla="*/ 196 h 196"/>
                <a:gd name="T16" fmla="*/ 187 w 187"/>
                <a:gd name="T17" fmla="*/ 13 h 196"/>
                <a:gd name="T18" fmla="*/ 187 w 187"/>
                <a:gd name="T19" fmla="*/ 13 h 196"/>
                <a:gd name="T20" fmla="*/ 187 w 187"/>
                <a:gd name="T21" fmla="*/ 13 h 196"/>
                <a:gd name="T22" fmla="*/ 175 w 187"/>
                <a:gd name="T2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196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71" y="17"/>
                    <a:pt x="171" y="17"/>
                    <a:pt x="171" y="17"/>
                  </a:cubicBezTo>
                  <a:cubicBezTo>
                    <a:pt x="171" y="179"/>
                    <a:pt x="171" y="179"/>
                    <a:pt x="171" y="179"/>
                  </a:cubicBezTo>
                  <a:cubicBezTo>
                    <a:pt x="135" y="179"/>
                    <a:pt x="135" y="179"/>
                    <a:pt x="135" y="179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87" y="196"/>
                    <a:pt x="187" y="196"/>
                    <a:pt x="187" y="196"/>
                  </a:cubicBezTo>
                  <a:cubicBezTo>
                    <a:pt x="187" y="13"/>
                    <a:pt x="187" y="13"/>
                    <a:pt x="187" y="13"/>
                  </a:cubicBezTo>
                  <a:cubicBezTo>
                    <a:pt x="187" y="13"/>
                    <a:pt x="187" y="13"/>
                    <a:pt x="187" y="13"/>
                  </a:cubicBezTo>
                  <a:cubicBezTo>
                    <a:pt x="187" y="13"/>
                    <a:pt x="187" y="13"/>
                    <a:pt x="187" y="13"/>
                  </a:cubicBezTo>
                  <a:cubicBezTo>
                    <a:pt x="187" y="6"/>
                    <a:pt x="182" y="0"/>
                    <a:pt x="175" y="0"/>
                  </a:cubicBezTo>
                </a:path>
              </a:pathLst>
            </a:custGeom>
            <a:solidFill>
              <a:srgbClr val="5C7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1083"/>
            <p:cNvSpPr>
              <a:spLocks noChangeArrowheads="1"/>
            </p:cNvSpPr>
            <p:nvPr/>
          </p:nvSpPr>
          <p:spPr bwMode="auto">
            <a:xfrm>
              <a:off x="7681913" y="2520951"/>
              <a:ext cx="71438" cy="7938"/>
            </a:xfrm>
            <a:prstGeom prst="rect">
              <a:avLst/>
            </a:prstGeom>
            <a:solidFill>
              <a:srgbClr val="334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1084"/>
            <p:cNvSpPr>
              <a:spLocks noChangeArrowheads="1"/>
            </p:cNvSpPr>
            <p:nvPr/>
          </p:nvSpPr>
          <p:spPr bwMode="auto">
            <a:xfrm>
              <a:off x="7646988" y="2589213"/>
              <a:ext cx="142875" cy="12700"/>
            </a:xfrm>
            <a:prstGeom prst="rect">
              <a:avLst/>
            </a:prstGeom>
            <a:solidFill>
              <a:srgbClr val="E0E4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97232" y="2202624"/>
            <a:ext cx="2506611" cy="2247717"/>
            <a:chOff x="6448425" y="4311650"/>
            <a:chExt cx="463550" cy="492126"/>
          </a:xfrm>
        </p:grpSpPr>
        <p:sp>
          <p:nvSpPr>
            <p:cNvPr id="36" name="Rectangle 1779"/>
            <p:cNvSpPr>
              <a:spLocks noChangeArrowheads="1"/>
            </p:cNvSpPr>
            <p:nvPr/>
          </p:nvSpPr>
          <p:spPr bwMode="auto">
            <a:xfrm>
              <a:off x="6450013" y="4687888"/>
              <a:ext cx="377825" cy="100013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80"/>
            <p:cNvSpPr>
              <a:spLocks/>
            </p:cNvSpPr>
            <p:nvPr/>
          </p:nvSpPr>
          <p:spPr bwMode="auto">
            <a:xfrm>
              <a:off x="6808788" y="4576763"/>
              <a:ext cx="74613" cy="133350"/>
            </a:xfrm>
            <a:custGeom>
              <a:avLst/>
              <a:gdLst>
                <a:gd name="T0" fmla="*/ 106 w 108"/>
                <a:gd name="T1" fmla="*/ 127 h 191"/>
                <a:gd name="T2" fmla="*/ 106 w 108"/>
                <a:gd name="T3" fmla="*/ 190 h 191"/>
                <a:gd name="T4" fmla="*/ 102 w 108"/>
                <a:gd name="T5" fmla="*/ 190 h 191"/>
                <a:gd name="T6" fmla="*/ 96 w 108"/>
                <a:gd name="T7" fmla="*/ 191 h 191"/>
                <a:gd name="T8" fmla="*/ 96 w 108"/>
                <a:gd name="T9" fmla="*/ 126 h 191"/>
                <a:gd name="T10" fmla="*/ 94 w 108"/>
                <a:gd name="T11" fmla="*/ 116 h 191"/>
                <a:gd name="T12" fmla="*/ 81 w 108"/>
                <a:gd name="T13" fmla="*/ 112 h 191"/>
                <a:gd name="T14" fmla="*/ 28 w 108"/>
                <a:gd name="T15" fmla="*/ 112 h 191"/>
                <a:gd name="T16" fmla="*/ 5 w 108"/>
                <a:gd name="T17" fmla="*/ 106 h 191"/>
                <a:gd name="T18" fmla="*/ 0 w 108"/>
                <a:gd name="T19" fmla="*/ 93 h 191"/>
                <a:gd name="T20" fmla="*/ 8 w 108"/>
                <a:gd name="T21" fmla="*/ 76 h 191"/>
                <a:gd name="T22" fmla="*/ 25 w 108"/>
                <a:gd name="T23" fmla="*/ 74 h 191"/>
                <a:gd name="T24" fmla="*/ 25 w 108"/>
                <a:gd name="T25" fmla="*/ 74 h 191"/>
                <a:gd name="T26" fmla="*/ 68 w 108"/>
                <a:gd name="T27" fmla="*/ 74 h 191"/>
                <a:gd name="T28" fmla="*/ 75 w 108"/>
                <a:gd name="T29" fmla="*/ 65 h 191"/>
                <a:gd name="T30" fmla="*/ 72 w 108"/>
                <a:gd name="T31" fmla="*/ 58 h 191"/>
                <a:gd name="T32" fmla="*/ 60 w 108"/>
                <a:gd name="T33" fmla="*/ 56 h 191"/>
                <a:gd name="T34" fmla="*/ 5 w 108"/>
                <a:gd name="T35" fmla="*/ 56 h 191"/>
                <a:gd name="T36" fmla="*/ 5 w 108"/>
                <a:gd name="T37" fmla="*/ 0 h 191"/>
                <a:gd name="T38" fmla="*/ 16 w 108"/>
                <a:gd name="T39" fmla="*/ 0 h 191"/>
                <a:gd name="T40" fmla="*/ 16 w 108"/>
                <a:gd name="T41" fmla="*/ 46 h 191"/>
                <a:gd name="T42" fmla="*/ 61 w 108"/>
                <a:gd name="T43" fmla="*/ 46 h 191"/>
                <a:gd name="T44" fmla="*/ 85 w 108"/>
                <a:gd name="T45" fmla="*/ 65 h 191"/>
                <a:gd name="T46" fmla="*/ 69 w 108"/>
                <a:gd name="T47" fmla="*/ 84 h 191"/>
                <a:gd name="T48" fmla="*/ 25 w 108"/>
                <a:gd name="T49" fmla="*/ 84 h 191"/>
                <a:gd name="T50" fmla="*/ 25 w 108"/>
                <a:gd name="T51" fmla="*/ 84 h 191"/>
                <a:gd name="T52" fmla="*/ 13 w 108"/>
                <a:gd name="T53" fmla="*/ 85 h 191"/>
                <a:gd name="T54" fmla="*/ 10 w 108"/>
                <a:gd name="T55" fmla="*/ 93 h 191"/>
                <a:gd name="T56" fmla="*/ 12 w 108"/>
                <a:gd name="T57" fmla="*/ 98 h 191"/>
                <a:gd name="T58" fmla="*/ 27 w 108"/>
                <a:gd name="T59" fmla="*/ 101 h 191"/>
                <a:gd name="T60" fmla="*/ 81 w 108"/>
                <a:gd name="T61" fmla="*/ 101 h 191"/>
                <a:gd name="T62" fmla="*/ 102 w 108"/>
                <a:gd name="T63" fmla="*/ 109 h 191"/>
                <a:gd name="T64" fmla="*/ 106 w 108"/>
                <a:gd name="T65" fmla="*/ 12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" h="191">
                  <a:moveTo>
                    <a:pt x="106" y="127"/>
                  </a:moveTo>
                  <a:cubicBezTo>
                    <a:pt x="106" y="190"/>
                    <a:pt x="106" y="190"/>
                    <a:pt x="106" y="190"/>
                  </a:cubicBezTo>
                  <a:cubicBezTo>
                    <a:pt x="105" y="190"/>
                    <a:pt x="104" y="190"/>
                    <a:pt x="102" y="190"/>
                  </a:cubicBezTo>
                  <a:cubicBezTo>
                    <a:pt x="100" y="190"/>
                    <a:pt x="98" y="190"/>
                    <a:pt x="96" y="191"/>
                  </a:cubicBezTo>
                  <a:cubicBezTo>
                    <a:pt x="96" y="126"/>
                    <a:pt x="96" y="126"/>
                    <a:pt x="96" y="126"/>
                  </a:cubicBezTo>
                  <a:cubicBezTo>
                    <a:pt x="96" y="126"/>
                    <a:pt x="97" y="120"/>
                    <a:pt x="94" y="116"/>
                  </a:cubicBezTo>
                  <a:cubicBezTo>
                    <a:pt x="91" y="113"/>
                    <a:pt x="87" y="112"/>
                    <a:pt x="81" y="112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25" y="112"/>
                    <a:pt x="13" y="113"/>
                    <a:pt x="5" y="106"/>
                  </a:cubicBezTo>
                  <a:cubicBezTo>
                    <a:pt x="1" y="102"/>
                    <a:pt x="0" y="98"/>
                    <a:pt x="0" y="93"/>
                  </a:cubicBezTo>
                  <a:cubicBezTo>
                    <a:pt x="0" y="84"/>
                    <a:pt x="2" y="79"/>
                    <a:pt x="8" y="76"/>
                  </a:cubicBezTo>
                  <a:cubicBezTo>
                    <a:pt x="13" y="74"/>
                    <a:pt x="19" y="74"/>
                    <a:pt x="25" y="74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36" y="74"/>
                    <a:pt x="66" y="74"/>
                    <a:pt x="68" y="74"/>
                  </a:cubicBezTo>
                  <a:cubicBezTo>
                    <a:pt x="71" y="74"/>
                    <a:pt x="75" y="72"/>
                    <a:pt x="75" y="65"/>
                  </a:cubicBezTo>
                  <a:cubicBezTo>
                    <a:pt x="75" y="62"/>
                    <a:pt x="74" y="60"/>
                    <a:pt x="72" y="58"/>
                  </a:cubicBezTo>
                  <a:cubicBezTo>
                    <a:pt x="70" y="57"/>
                    <a:pt x="66" y="56"/>
                    <a:pt x="60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9" y="46"/>
                    <a:pt x="85" y="47"/>
                    <a:pt x="85" y="65"/>
                  </a:cubicBezTo>
                  <a:cubicBezTo>
                    <a:pt x="85" y="79"/>
                    <a:pt x="75" y="84"/>
                    <a:pt x="69" y="84"/>
                  </a:cubicBezTo>
                  <a:cubicBezTo>
                    <a:pt x="69" y="84"/>
                    <a:pt x="36" y="84"/>
                    <a:pt x="25" y="84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20" y="84"/>
                    <a:pt x="15" y="84"/>
                    <a:pt x="13" y="85"/>
                  </a:cubicBezTo>
                  <a:cubicBezTo>
                    <a:pt x="12" y="86"/>
                    <a:pt x="10" y="87"/>
                    <a:pt x="10" y="93"/>
                  </a:cubicBezTo>
                  <a:cubicBezTo>
                    <a:pt x="10" y="95"/>
                    <a:pt x="11" y="97"/>
                    <a:pt x="12" y="98"/>
                  </a:cubicBezTo>
                  <a:cubicBezTo>
                    <a:pt x="16" y="101"/>
                    <a:pt x="24" y="101"/>
                    <a:pt x="27" y="101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90" y="101"/>
                    <a:pt x="97" y="104"/>
                    <a:pt x="102" y="109"/>
                  </a:cubicBezTo>
                  <a:cubicBezTo>
                    <a:pt x="108" y="116"/>
                    <a:pt x="107" y="125"/>
                    <a:pt x="106" y="127"/>
                  </a:cubicBez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781"/>
            <p:cNvSpPr>
              <a:spLocks/>
            </p:cNvSpPr>
            <p:nvPr/>
          </p:nvSpPr>
          <p:spPr bwMode="auto">
            <a:xfrm>
              <a:off x="6875463" y="4710113"/>
              <a:ext cx="7938" cy="3175"/>
            </a:xfrm>
            <a:custGeom>
              <a:avLst/>
              <a:gdLst>
                <a:gd name="T0" fmla="*/ 10 w 10"/>
                <a:gd name="T1" fmla="*/ 5 h 5"/>
                <a:gd name="T2" fmla="*/ 0 w 10"/>
                <a:gd name="T3" fmla="*/ 5 h 5"/>
                <a:gd name="T4" fmla="*/ 0 w 10"/>
                <a:gd name="T5" fmla="*/ 1 h 5"/>
                <a:gd name="T6" fmla="*/ 6 w 10"/>
                <a:gd name="T7" fmla="*/ 0 h 5"/>
                <a:gd name="T8" fmla="*/ 10 w 10"/>
                <a:gd name="T9" fmla="*/ 0 h 5"/>
                <a:gd name="T10" fmla="*/ 10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1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8" y="0"/>
                    <a:pt x="9" y="0"/>
                    <a:pt x="10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rgbClr val="7D9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782"/>
            <p:cNvSpPr>
              <a:spLocks/>
            </p:cNvSpPr>
            <p:nvPr/>
          </p:nvSpPr>
          <p:spPr bwMode="auto">
            <a:xfrm>
              <a:off x="6848475" y="4710113"/>
              <a:ext cx="63500" cy="93663"/>
            </a:xfrm>
            <a:custGeom>
              <a:avLst/>
              <a:gdLst>
                <a:gd name="T0" fmla="*/ 92 w 92"/>
                <a:gd name="T1" fmla="*/ 47 h 135"/>
                <a:gd name="T2" fmla="*/ 92 w 92"/>
                <a:gd name="T3" fmla="*/ 89 h 135"/>
                <a:gd name="T4" fmla="*/ 46 w 92"/>
                <a:gd name="T5" fmla="*/ 135 h 135"/>
                <a:gd name="T6" fmla="*/ 0 w 92"/>
                <a:gd name="T7" fmla="*/ 89 h 135"/>
                <a:gd name="T8" fmla="*/ 0 w 92"/>
                <a:gd name="T9" fmla="*/ 47 h 135"/>
                <a:gd name="T10" fmla="*/ 46 w 92"/>
                <a:gd name="T11" fmla="*/ 0 h 135"/>
                <a:gd name="T12" fmla="*/ 50 w 92"/>
                <a:gd name="T13" fmla="*/ 0 h 135"/>
                <a:gd name="T14" fmla="*/ 92 w 92"/>
                <a:gd name="T15" fmla="*/ 4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35">
                  <a:moveTo>
                    <a:pt x="92" y="47"/>
                  </a:moveTo>
                  <a:cubicBezTo>
                    <a:pt x="92" y="89"/>
                    <a:pt x="92" y="89"/>
                    <a:pt x="92" y="89"/>
                  </a:cubicBezTo>
                  <a:cubicBezTo>
                    <a:pt x="92" y="114"/>
                    <a:pt x="72" y="135"/>
                    <a:pt x="46" y="135"/>
                  </a:cubicBezTo>
                  <a:cubicBezTo>
                    <a:pt x="21" y="135"/>
                    <a:pt x="0" y="114"/>
                    <a:pt x="0" y="8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48" y="0"/>
                    <a:pt x="49" y="0"/>
                    <a:pt x="50" y="0"/>
                  </a:cubicBezTo>
                  <a:cubicBezTo>
                    <a:pt x="74" y="3"/>
                    <a:pt x="92" y="23"/>
                    <a:pt x="92" y="47"/>
                  </a:cubicBezTo>
                  <a:close/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83"/>
            <p:cNvSpPr>
              <a:spLocks/>
            </p:cNvSpPr>
            <p:nvPr/>
          </p:nvSpPr>
          <p:spPr bwMode="auto">
            <a:xfrm>
              <a:off x="6853238" y="4714875"/>
              <a:ext cx="53975" cy="33338"/>
            </a:xfrm>
            <a:custGeom>
              <a:avLst/>
              <a:gdLst>
                <a:gd name="T0" fmla="*/ 78 w 78"/>
                <a:gd name="T1" fmla="*/ 48 h 48"/>
                <a:gd name="T2" fmla="*/ 78 w 78"/>
                <a:gd name="T3" fmla="*/ 40 h 48"/>
                <a:gd name="T4" fmla="*/ 39 w 78"/>
                <a:gd name="T5" fmla="*/ 0 h 48"/>
                <a:gd name="T6" fmla="*/ 0 w 78"/>
                <a:gd name="T7" fmla="*/ 40 h 48"/>
                <a:gd name="T8" fmla="*/ 0 w 78"/>
                <a:gd name="T9" fmla="*/ 40 h 48"/>
                <a:gd name="T10" fmla="*/ 0 w 78"/>
                <a:gd name="T11" fmla="*/ 48 h 48"/>
                <a:gd name="T12" fmla="*/ 78 w 7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48">
                  <a:moveTo>
                    <a:pt x="78" y="48"/>
                  </a:moveTo>
                  <a:cubicBezTo>
                    <a:pt x="78" y="40"/>
                    <a:pt x="78" y="40"/>
                    <a:pt x="78" y="40"/>
                  </a:cubicBezTo>
                  <a:cubicBezTo>
                    <a:pt x="78" y="18"/>
                    <a:pt x="61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78" y="48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784"/>
            <p:cNvSpPr>
              <a:spLocks/>
            </p:cNvSpPr>
            <p:nvPr/>
          </p:nvSpPr>
          <p:spPr bwMode="auto">
            <a:xfrm>
              <a:off x="6873875" y="4729163"/>
              <a:ext cx="11113" cy="28575"/>
            </a:xfrm>
            <a:custGeom>
              <a:avLst/>
              <a:gdLst>
                <a:gd name="T0" fmla="*/ 16 w 16"/>
                <a:gd name="T1" fmla="*/ 35 h 41"/>
                <a:gd name="T2" fmla="*/ 8 w 16"/>
                <a:gd name="T3" fmla="*/ 41 h 41"/>
                <a:gd name="T4" fmla="*/ 0 w 16"/>
                <a:gd name="T5" fmla="*/ 35 h 41"/>
                <a:gd name="T6" fmla="*/ 0 w 16"/>
                <a:gd name="T7" fmla="*/ 6 h 41"/>
                <a:gd name="T8" fmla="*/ 8 w 16"/>
                <a:gd name="T9" fmla="*/ 0 h 41"/>
                <a:gd name="T10" fmla="*/ 16 w 16"/>
                <a:gd name="T11" fmla="*/ 6 h 41"/>
                <a:gd name="T12" fmla="*/ 16 w 16"/>
                <a:gd name="T13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1">
                  <a:moveTo>
                    <a:pt x="16" y="35"/>
                  </a:moveTo>
                  <a:cubicBezTo>
                    <a:pt x="16" y="38"/>
                    <a:pt x="13" y="41"/>
                    <a:pt x="8" y="41"/>
                  </a:cubicBezTo>
                  <a:cubicBezTo>
                    <a:pt x="4" y="41"/>
                    <a:pt x="0" y="38"/>
                    <a:pt x="0" y="3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6" y="3"/>
                    <a:pt x="16" y="6"/>
                  </a:cubicBezTo>
                  <a:lnTo>
                    <a:pt x="16" y="35"/>
                  </a:lnTo>
                  <a:close/>
                </a:path>
              </a:pathLst>
            </a:custGeom>
            <a:solidFill>
              <a:srgbClr val="192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785"/>
            <p:cNvSpPr>
              <a:spLocks noEditPoints="1"/>
            </p:cNvSpPr>
            <p:nvPr/>
          </p:nvSpPr>
          <p:spPr bwMode="auto">
            <a:xfrm>
              <a:off x="6450013" y="4673600"/>
              <a:ext cx="377825" cy="127000"/>
            </a:xfrm>
            <a:custGeom>
              <a:avLst/>
              <a:gdLst>
                <a:gd name="T0" fmla="*/ 0 w 541"/>
                <a:gd name="T1" fmla="*/ 163 h 182"/>
                <a:gd name="T2" fmla="*/ 541 w 541"/>
                <a:gd name="T3" fmla="*/ 19 h 182"/>
                <a:gd name="T4" fmla="*/ 362 w 541"/>
                <a:gd name="T5" fmla="*/ 47 h 182"/>
                <a:gd name="T6" fmla="*/ 362 w 541"/>
                <a:gd name="T7" fmla="*/ 60 h 182"/>
                <a:gd name="T8" fmla="*/ 336 w 541"/>
                <a:gd name="T9" fmla="*/ 97 h 182"/>
                <a:gd name="T10" fmla="*/ 336 w 541"/>
                <a:gd name="T11" fmla="*/ 97 h 182"/>
                <a:gd name="T12" fmla="*/ 297 w 541"/>
                <a:gd name="T13" fmla="*/ 47 h 182"/>
                <a:gd name="T14" fmla="*/ 323 w 541"/>
                <a:gd name="T15" fmla="*/ 84 h 182"/>
                <a:gd name="T16" fmla="*/ 323 w 541"/>
                <a:gd name="T17" fmla="*/ 97 h 182"/>
                <a:gd name="T18" fmla="*/ 258 w 541"/>
                <a:gd name="T19" fmla="*/ 22 h 182"/>
                <a:gd name="T20" fmla="*/ 258 w 541"/>
                <a:gd name="T21" fmla="*/ 22 h 182"/>
                <a:gd name="T22" fmla="*/ 258 w 541"/>
                <a:gd name="T23" fmla="*/ 84 h 182"/>
                <a:gd name="T24" fmla="*/ 284 w 541"/>
                <a:gd name="T25" fmla="*/ 121 h 182"/>
                <a:gd name="T26" fmla="*/ 246 w 541"/>
                <a:gd name="T27" fmla="*/ 22 h 182"/>
                <a:gd name="T28" fmla="*/ 220 w 541"/>
                <a:gd name="T29" fmla="*/ 60 h 182"/>
                <a:gd name="T30" fmla="*/ 220 w 541"/>
                <a:gd name="T31" fmla="*/ 60 h 182"/>
                <a:gd name="T32" fmla="*/ 220 w 541"/>
                <a:gd name="T33" fmla="*/ 121 h 182"/>
                <a:gd name="T34" fmla="*/ 207 w 541"/>
                <a:gd name="T35" fmla="*/ 47 h 182"/>
                <a:gd name="T36" fmla="*/ 207 w 541"/>
                <a:gd name="T37" fmla="*/ 60 h 182"/>
                <a:gd name="T38" fmla="*/ 181 w 541"/>
                <a:gd name="T39" fmla="*/ 97 h 182"/>
                <a:gd name="T40" fmla="*/ 181 w 541"/>
                <a:gd name="T41" fmla="*/ 97 h 182"/>
                <a:gd name="T42" fmla="*/ 142 w 541"/>
                <a:gd name="T43" fmla="*/ 47 h 182"/>
                <a:gd name="T44" fmla="*/ 168 w 541"/>
                <a:gd name="T45" fmla="*/ 84 h 182"/>
                <a:gd name="T46" fmla="*/ 168 w 541"/>
                <a:gd name="T47" fmla="*/ 97 h 182"/>
                <a:gd name="T48" fmla="*/ 51 w 541"/>
                <a:gd name="T49" fmla="*/ 158 h 182"/>
                <a:gd name="T50" fmla="*/ 51 w 541"/>
                <a:gd name="T51" fmla="*/ 158 h 182"/>
                <a:gd name="T52" fmla="*/ 51 w 541"/>
                <a:gd name="T53" fmla="*/ 97 h 182"/>
                <a:gd name="T54" fmla="*/ 25 w 541"/>
                <a:gd name="T55" fmla="*/ 60 h 182"/>
                <a:gd name="T56" fmla="*/ 25 w 541"/>
                <a:gd name="T57" fmla="*/ 47 h 182"/>
                <a:gd name="T58" fmla="*/ 90 w 541"/>
                <a:gd name="T59" fmla="*/ 158 h 182"/>
                <a:gd name="T60" fmla="*/ 90 w 541"/>
                <a:gd name="T61" fmla="*/ 158 h 182"/>
                <a:gd name="T62" fmla="*/ 90 w 541"/>
                <a:gd name="T63" fmla="*/ 97 h 182"/>
                <a:gd name="T64" fmla="*/ 64 w 541"/>
                <a:gd name="T65" fmla="*/ 60 h 182"/>
                <a:gd name="T66" fmla="*/ 64 w 541"/>
                <a:gd name="T67" fmla="*/ 47 h 182"/>
                <a:gd name="T68" fmla="*/ 129 w 541"/>
                <a:gd name="T69" fmla="*/ 158 h 182"/>
                <a:gd name="T70" fmla="*/ 129 w 541"/>
                <a:gd name="T71" fmla="*/ 158 h 182"/>
                <a:gd name="T72" fmla="*/ 129 w 541"/>
                <a:gd name="T73" fmla="*/ 97 h 182"/>
                <a:gd name="T74" fmla="*/ 103 w 541"/>
                <a:gd name="T75" fmla="*/ 60 h 182"/>
                <a:gd name="T76" fmla="*/ 103 w 541"/>
                <a:gd name="T77" fmla="*/ 47 h 182"/>
                <a:gd name="T78" fmla="*/ 363 w 541"/>
                <a:gd name="T79" fmla="*/ 158 h 182"/>
                <a:gd name="T80" fmla="*/ 363 w 541"/>
                <a:gd name="T81" fmla="*/ 158 h 182"/>
                <a:gd name="T82" fmla="*/ 401 w 541"/>
                <a:gd name="T83" fmla="*/ 134 h 182"/>
                <a:gd name="T84" fmla="*/ 375 w 541"/>
                <a:gd name="T85" fmla="*/ 97 h 182"/>
                <a:gd name="T86" fmla="*/ 375 w 541"/>
                <a:gd name="T87" fmla="*/ 84 h 182"/>
                <a:gd name="T88" fmla="*/ 401 w 541"/>
                <a:gd name="T89" fmla="*/ 47 h 182"/>
                <a:gd name="T90" fmla="*/ 401 w 541"/>
                <a:gd name="T91" fmla="*/ 47 h 182"/>
                <a:gd name="T92" fmla="*/ 440 w 541"/>
                <a:gd name="T93" fmla="*/ 134 h 182"/>
                <a:gd name="T94" fmla="*/ 414 w 541"/>
                <a:gd name="T95" fmla="*/ 97 h 182"/>
                <a:gd name="T96" fmla="*/ 414 w 541"/>
                <a:gd name="T97" fmla="*/ 84 h 182"/>
                <a:gd name="T98" fmla="*/ 440 w 541"/>
                <a:gd name="T99" fmla="*/ 47 h 182"/>
                <a:gd name="T100" fmla="*/ 440 w 541"/>
                <a:gd name="T101" fmla="*/ 47 h 182"/>
                <a:gd name="T102" fmla="*/ 479 w 541"/>
                <a:gd name="T103" fmla="*/ 134 h 182"/>
                <a:gd name="T104" fmla="*/ 453 w 541"/>
                <a:gd name="T105" fmla="*/ 97 h 182"/>
                <a:gd name="T106" fmla="*/ 453 w 541"/>
                <a:gd name="T107" fmla="*/ 84 h 182"/>
                <a:gd name="T108" fmla="*/ 479 w 541"/>
                <a:gd name="T109" fmla="*/ 47 h 182"/>
                <a:gd name="T110" fmla="*/ 479 w 541"/>
                <a:gd name="T111" fmla="*/ 47 h 182"/>
                <a:gd name="T112" fmla="*/ 517 w 541"/>
                <a:gd name="T113" fmla="*/ 134 h 182"/>
                <a:gd name="T114" fmla="*/ 492 w 541"/>
                <a:gd name="T115" fmla="*/ 97 h 182"/>
                <a:gd name="T116" fmla="*/ 492 w 541"/>
                <a:gd name="T117" fmla="*/ 84 h 182"/>
                <a:gd name="T118" fmla="*/ 517 w 541"/>
                <a:gd name="T119" fmla="*/ 47 h 182"/>
                <a:gd name="T120" fmla="*/ 517 w 541"/>
                <a:gd name="T121" fmla="*/ 47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41" h="182">
                  <a:moveTo>
                    <a:pt x="52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74"/>
                    <a:pt x="9" y="182"/>
                    <a:pt x="20" y="182"/>
                  </a:cubicBezTo>
                  <a:cubicBezTo>
                    <a:pt x="521" y="182"/>
                    <a:pt x="521" y="182"/>
                    <a:pt x="521" y="182"/>
                  </a:cubicBezTo>
                  <a:cubicBezTo>
                    <a:pt x="532" y="182"/>
                    <a:pt x="541" y="174"/>
                    <a:pt x="541" y="163"/>
                  </a:cubicBezTo>
                  <a:cubicBezTo>
                    <a:pt x="541" y="19"/>
                    <a:pt x="541" y="19"/>
                    <a:pt x="541" y="19"/>
                  </a:cubicBezTo>
                  <a:cubicBezTo>
                    <a:pt x="541" y="8"/>
                    <a:pt x="532" y="0"/>
                    <a:pt x="521" y="0"/>
                  </a:cubicBezTo>
                  <a:close/>
                  <a:moveTo>
                    <a:pt x="336" y="22"/>
                  </a:moveTo>
                  <a:cubicBezTo>
                    <a:pt x="362" y="22"/>
                    <a:pt x="362" y="22"/>
                    <a:pt x="362" y="22"/>
                  </a:cubicBezTo>
                  <a:cubicBezTo>
                    <a:pt x="362" y="47"/>
                    <a:pt x="362" y="47"/>
                    <a:pt x="362" y="47"/>
                  </a:cubicBezTo>
                  <a:cubicBezTo>
                    <a:pt x="336" y="47"/>
                    <a:pt x="336" y="47"/>
                    <a:pt x="336" y="47"/>
                  </a:cubicBezTo>
                  <a:lnTo>
                    <a:pt x="336" y="22"/>
                  </a:lnTo>
                  <a:close/>
                  <a:moveTo>
                    <a:pt x="336" y="60"/>
                  </a:moveTo>
                  <a:cubicBezTo>
                    <a:pt x="362" y="60"/>
                    <a:pt x="362" y="60"/>
                    <a:pt x="362" y="60"/>
                  </a:cubicBezTo>
                  <a:cubicBezTo>
                    <a:pt x="362" y="84"/>
                    <a:pt x="362" y="84"/>
                    <a:pt x="362" y="84"/>
                  </a:cubicBezTo>
                  <a:cubicBezTo>
                    <a:pt x="336" y="84"/>
                    <a:pt x="336" y="84"/>
                    <a:pt x="336" y="84"/>
                  </a:cubicBezTo>
                  <a:lnTo>
                    <a:pt x="336" y="60"/>
                  </a:lnTo>
                  <a:close/>
                  <a:moveTo>
                    <a:pt x="336" y="97"/>
                  </a:moveTo>
                  <a:cubicBezTo>
                    <a:pt x="362" y="97"/>
                    <a:pt x="362" y="97"/>
                    <a:pt x="362" y="97"/>
                  </a:cubicBezTo>
                  <a:cubicBezTo>
                    <a:pt x="362" y="121"/>
                    <a:pt x="362" y="121"/>
                    <a:pt x="362" y="121"/>
                  </a:cubicBezTo>
                  <a:cubicBezTo>
                    <a:pt x="336" y="121"/>
                    <a:pt x="336" y="121"/>
                    <a:pt x="336" y="121"/>
                  </a:cubicBezTo>
                  <a:lnTo>
                    <a:pt x="336" y="97"/>
                  </a:lnTo>
                  <a:close/>
                  <a:moveTo>
                    <a:pt x="297" y="22"/>
                  </a:moveTo>
                  <a:cubicBezTo>
                    <a:pt x="323" y="22"/>
                    <a:pt x="323" y="22"/>
                    <a:pt x="323" y="22"/>
                  </a:cubicBezTo>
                  <a:cubicBezTo>
                    <a:pt x="323" y="47"/>
                    <a:pt x="323" y="47"/>
                    <a:pt x="323" y="47"/>
                  </a:cubicBezTo>
                  <a:cubicBezTo>
                    <a:pt x="297" y="47"/>
                    <a:pt x="297" y="47"/>
                    <a:pt x="297" y="47"/>
                  </a:cubicBezTo>
                  <a:lnTo>
                    <a:pt x="297" y="22"/>
                  </a:lnTo>
                  <a:close/>
                  <a:moveTo>
                    <a:pt x="297" y="60"/>
                  </a:moveTo>
                  <a:cubicBezTo>
                    <a:pt x="323" y="60"/>
                    <a:pt x="323" y="60"/>
                    <a:pt x="323" y="60"/>
                  </a:cubicBezTo>
                  <a:cubicBezTo>
                    <a:pt x="323" y="84"/>
                    <a:pt x="323" y="84"/>
                    <a:pt x="323" y="84"/>
                  </a:cubicBezTo>
                  <a:cubicBezTo>
                    <a:pt x="297" y="84"/>
                    <a:pt x="297" y="84"/>
                    <a:pt x="297" y="84"/>
                  </a:cubicBezTo>
                  <a:lnTo>
                    <a:pt x="297" y="60"/>
                  </a:lnTo>
                  <a:close/>
                  <a:moveTo>
                    <a:pt x="297" y="97"/>
                  </a:moveTo>
                  <a:cubicBezTo>
                    <a:pt x="323" y="97"/>
                    <a:pt x="323" y="97"/>
                    <a:pt x="323" y="97"/>
                  </a:cubicBezTo>
                  <a:cubicBezTo>
                    <a:pt x="323" y="121"/>
                    <a:pt x="323" y="121"/>
                    <a:pt x="323" y="121"/>
                  </a:cubicBezTo>
                  <a:cubicBezTo>
                    <a:pt x="297" y="121"/>
                    <a:pt x="297" y="121"/>
                    <a:pt x="297" y="121"/>
                  </a:cubicBezTo>
                  <a:lnTo>
                    <a:pt x="297" y="97"/>
                  </a:lnTo>
                  <a:close/>
                  <a:moveTo>
                    <a:pt x="258" y="22"/>
                  </a:moveTo>
                  <a:cubicBezTo>
                    <a:pt x="284" y="22"/>
                    <a:pt x="284" y="22"/>
                    <a:pt x="284" y="22"/>
                  </a:cubicBezTo>
                  <a:cubicBezTo>
                    <a:pt x="284" y="47"/>
                    <a:pt x="284" y="47"/>
                    <a:pt x="284" y="47"/>
                  </a:cubicBezTo>
                  <a:cubicBezTo>
                    <a:pt x="258" y="47"/>
                    <a:pt x="258" y="47"/>
                    <a:pt x="258" y="47"/>
                  </a:cubicBezTo>
                  <a:lnTo>
                    <a:pt x="258" y="22"/>
                  </a:lnTo>
                  <a:close/>
                  <a:moveTo>
                    <a:pt x="258" y="60"/>
                  </a:moveTo>
                  <a:cubicBezTo>
                    <a:pt x="284" y="60"/>
                    <a:pt x="284" y="60"/>
                    <a:pt x="284" y="60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58" y="84"/>
                    <a:pt x="258" y="84"/>
                    <a:pt x="258" y="84"/>
                  </a:cubicBezTo>
                  <a:lnTo>
                    <a:pt x="258" y="60"/>
                  </a:lnTo>
                  <a:close/>
                  <a:moveTo>
                    <a:pt x="258" y="97"/>
                  </a:moveTo>
                  <a:cubicBezTo>
                    <a:pt x="284" y="97"/>
                    <a:pt x="284" y="97"/>
                    <a:pt x="284" y="97"/>
                  </a:cubicBezTo>
                  <a:cubicBezTo>
                    <a:pt x="284" y="121"/>
                    <a:pt x="284" y="121"/>
                    <a:pt x="284" y="121"/>
                  </a:cubicBezTo>
                  <a:cubicBezTo>
                    <a:pt x="258" y="121"/>
                    <a:pt x="258" y="121"/>
                    <a:pt x="258" y="121"/>
                  </a:cubicBezTo>
                  <a:lnTo>
                    <a:pt x="258" y="97"/>
                  </a:lnTo>
                  <a:close/>
                  <a:moveTo>
                    <a:pt x="220" y="22"/>
                  </a:moveTo>
                  <a:cubicBezTo>
                    <a:pt x="246" y="22"/>
                    <a:pt x="246" y="22"/>
                    <a:pt x="246" y="22"/>
                  </a:cubicBezTo>
                  <a:cubicBezTo>
                    <a:pt x="246" y="47"/>
                    <a:pt x="246" y="47"/>
                    <a:pt x="246" y="47"/>
                  </a:cubicBezTo>
                  <a:cubicBezTo>
                    <a:pt x="220" y="47"/>
                    <a:pt x="220" y="47"/>
                    <a:pt x="220" y="47"/>
                  </a:cubicBezTo>
                  <a:lnTo>
                    <a:pt x="220" y="22"/>
                  </a:lnTo>
                  <a:close/>
                  <a:moveTo>
                    <a:pt x="220" y="60"/>
                  </a:moveTo>
                  <a:cubicBezTo>
                    <a:pt x="246" y="60"/>
                    <a:pt x="246" y="60"/>
                    <a:pt x="246" y="60"/>
                  </a:cubicBezTo>
                  <a:cubicBezTo>
                    <a:pt x="246" y="84"/>
                    <a:pt x="246" y="84"/>
                    <a:pt x="246" y="84"/>
                  </a:cubicBezTo>
                  <a:cubicBezTo>
                    <a:pt x="220" y="84"/>
                    <a:pt x="220" y="84"/>
                    <a:pt x="220" y="84"/>
                  </a:cubicBezTo>
                  <a:lnTo>
                    <a:pt x="220" y="60"/>
                  </a:lnTo>
                  <a:close/>
                  <a:moveTo>
                    <a:pt x="220" y="97"/>
                  </a:moveTo>
                  <a:cubicBezTo>
                    <a:pt x="246" y="97"/>
                    <a:pt x="246" y="97"/>
                    <a:pt x="246" y="97"/>
                  </a:cubicBezTo>
                  <a:cubicBezTo>
                    <a:pt x="246" y="121"/>
                    <a:pt x="246" y="121"/>
                    <a:pt x="246" y="121"/>
                  </a:cubicBezTo>
                  <a:cubicBezTo>
                    <a:pt x="220" y="121"/>
                    <a:pt x="220" y="121"/>
                    <a:pt x="220" y="121"/>
                  </a:cubicBezTo>
                  <a:lnTo>
                    <a:pt x="220" y="97"/>
                  </a:lnTo>
                  <a:close/>
                  <a:moveTo>
                    <a:pt x="181" y="22"/>
                  </a:moveTo>
                  <a:cubicBezTo>
                    <a:pt x="207" y="22"/>
                    <a:pt x="207" y="22"/>
                    <a:pt x="207" y="22"/>
                  </a:cubicBezTo>
                  <a:cubicBezTo>
                    <a:pt x="207" y="47"/>
                    <a:pt x="207" y="47"/>
                    <a:pt x="207" y="47"/>
                  </a:cubicBezTo>
                  <a:cubicBezTo>
                    <a:pt x="181" y="47"/>
                    <a:pt x="181" y="47"/>
                    <a:pt x="181" y="47"/>
                  </a:cubicBezTo>
                  <a:lnTo>
                    <a:pt x="181" y="22"/>
                  </a:lnTo>
                  <a:close/>
                  <a:moveTo>
                    <a:pt x="181" y="60"/>
                  </a:moveTo>
                  <a:cubicBezTo>
                    <a:pt x="207" y="60"/>
                    <a:pt x="207" y="60"/>
                    <a:pt x="207" y="60"/>
                  </a:cubicBezTo>
                  <a:cubicBezTo>
                    <a:pt x="207" y="84"/>
                    <a:pt x="207" y="84"/>
                    <a:pt x="207" y="84"/>
                  </a:cubicBezTo>
                  <a:cubicBezTo>
                    <a:pt x="181" y="84"/>
                    <a:pt x="181" y="84"/>
                    <a:pt x="181" y="84"/>
                  </a:cubicBezTo>
                  <a:lnTo>
                    <a:pt x="181" y="60"/>
                  </a:lnTo>
                  <a:close/>
                  <a:moveTo>
                    <a:pt x="181" y="97"/>
                  </a:moveTo>
                  <a:cubicBezTo>
                    <a:pt x="207" y="97"/>
                    <a:pt x="207" y="97"/>
                    <a:pt x="207" y="97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181" y="121"/>
                    <a:pt x="181" y="121"/>
                    <a:pt x="181" y="121"/>
                  </a:cubicBezTo>
                  <a:lnTo>
                    <a:pt x="181" y="97"/>
                  </a:lnTo>
                  <a:close/>
                  <a:moveTo>
                    <a:pt x="142" y="22"/>
                  </a:moveTo>
                  <a:cubicBezTo>
                    <a:pt x="168" y="22"/>
                    <a:pt x="168" y="22"/>
                    <a:pt x="168" y="22"/>
                  </a:cubicBezTo>
                  <a:cubicBezTo>
                    <a:pt x="168" y="47"/>
                    <a:pt x="168" y="47"/>
                    <a:pt x="168" y="47"/>
                  </a:cubicBezTo>
                  <a:cubicBezTo>
                    <a:pt x="142" y="47"/>
                    <a:pt x="142" y="47"/>
                    <a:pt x="142" y="47"/>
                  </a:cubicBezTo>
                  <a:lnTo>
                    <a:pt x="142" y="22"/>
                  </a:lnTo>
                  <a:close/>
                  <a:moveTo>
                    <a:pt x="142" y="60"/>
                  </a:moveTo>
                  <a:cubicBezTo>
                    <a:pt x="168" y="60"/>
                    <a:pt x="168" y="60"/>
                    <a:pt x="168" y="60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42" y="84"/>
                    <a:pt x="142" y="84"/>
                    <a:pt x="142" y="84"/>
                  </a:cubicBezTo>
                  <a:lnTo>
                    <a:pt x="142" y="60"/>
                  </a:lnTo>
                  <a:close/>
                  <a:moveTo>
                    <a:pt x="142" y="97"/>
                  </a:moveTo>
                  <a:cubicBezTo>
                    <a:pt x="168" y="97"/>
                    <a:pt x="168" y="97"/>
                    <a:pt x="168" y="97"/>
                  </a:cubicBezTo>
                  <a:cubicBezTo>
                    <a:pt x="168" y="121"/>
                    <a:pt x="168" y="121"/>
                    <a:pt x="168" y="121"/>
                  </a:cubicBezTo>
                  <a:cubicBezTo>
                    <a:pt x="142" y="121"/>
                    <a:pt x="142" y="121"/>
                    <a:pt x="142" y="121"/>
                  </a:cubicBezTo>
                  <a:lnTo>
                    <a:pt x="142" y="97"/>
                  </a:lnTo>
                  <a:close/>
                  <a:moveTo>
                    <a:pt x="51" y="158"/>
                  </a:moveTo>
                  <a:cubicBezTo>
                    <a:pt x="25" y="158"/>
                    <a:pt x="25" y="158"/>
                    <a:pt x="25" y="158"/>
                  </a:cubicBezTo>
                  <a:cubicBezTo>
                    <a:pt x="25" y="134"/>
                    <a:pt x="25" y="134"/>
                    <a:pt x="25" y="134"/>
                  </a:cubicBezTo>
                  <a:cubicBezTo>
                    <a:pt x="51" y="134"/>
                    <a:pt x="51" y="134"/>
                    <a:pt x="51" y="134"/>
                  </a:cubicBezTo>
                  <a:lnTo>
                    <a:pt x="51" y="158"/>
                  </a:lnTo>
                  <a:close/>
                  <a:moveTo>
                    <a:pt x="51" y="121"/>
                  </a:moveTo>
                  <a:cubicBezTo>
                    <a:pt x="25" y="121"/>
                    <a:pt x="25" y="121"/>
                    <a:pt x="25" y="121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51" y="97"/>
                    <a:pt x="51" y="97"/>
                    <a:pt x="51" y="97"/>
                  </a:cubicBezTo>
                  <a:lnTo>
                    <a:pt x="51" y="121"/>
                  </a:lnTo>
                  <a:close/>
                  <a:moveTo>
                    <a:pt x="51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51" y="60"/>
                    <a:pt x="51" y="60"/>
                    <a:pt x="51" y="60"/>
                  </a:cubicBezTo>
                  <a:lnTo>
                    <a:pt x="51" y="84"/>
                  </a:lnTo>
                  <a:close/>
                  <a:moveTo>
                    <a:pt x="51" y="47"/>
                  </a:moveTo>
                  <a:cubicBezTo>
                    <a:pt x="25" y="47"/>
                    <a:pt x="25" y="47"/>
                    <a:pt x="25" y="47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51" y="22"/>
                    <a:pt x="51" y="22"/>
                    <a:pt x="51" y="22"/>
                  </a:cubicBezTo>
                  <a:lnTo>
                    <a:pt x="51" y="47"/>
                  </a:lnTo>
                  <a:close/>
                  <a:moveTo>
                    <a:pt x="90" y="158"/>
                  </a:moveTo>
                  <a:cubicBezTo>
                    <a:pt x="64" y="158"/>
                    <a:pt x="64" y="158"/>
                    <a:pt x="64" y="158"/>
                  </a:cubicBezTo>
                  <a:cubicBezTo>
                    <a:pt x="64" y="134"/>
                    <a:pt x="64" y="134"/>
                    <a:pt x="64" y="134"/>
                  </a:cubicBezTo>
                  <a:cubicBezTo>
                    <a:pt x="90" y="134"/>
                    <a:pt x="90" y="134"/>
                    <a:pt x="90" y="134"/>
                  </a:cubicBezTo>
                  <a:lnTo>
                    <a:pt x="90" y="158"/>
                  </a:lnTo>
                  <a:close/>
                  <a:moveTo>
                    <a:pt x="90" y="121"/>
                  </a:moveTo>
                  <a:cubicBezTo>
                    <a:pt x="64" y="121"/>
                    <a:pt x="64" y="121"/>
                    <a:pt x="64" y="121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90" y="97"/>
                    <a:pt x="90" y="97"/>
                    <a:pt x="90" y="97"/>
                  </a:cubicBezTo>
                  <a:lnTo>
                    <a:pt x="90" y="121"/>
                  </a:lnTo>
                  <a:close/>
                  <a:moveTo>
                    <a:pt x="90" y="84"/>
                  </a:moveTo>
                  <a:cubicBezTo>
                    <a:pt x="64" y="84"/>
                    <a:pt x="64" y="84"/>
                    <a:pt x="64" y="8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90" y="60"/>
                    <a:pt x="90" y="60"/>
                    <a:pt x="90" y="60"/>
                  </a:cubicBezTo>
                  <a:lnTo>
                    <a:pt x="90" y="84"/>
                  </a:lnTo>
                  <a:close/>
                  <a:moveTo>
                    <a:pt x="90" y="47"/>
                  </a:moveTo>
                  <a:cubicBezTo>
                    <a:pt x="64" y="47"/>
                    <a:pt x="64" y="47"/>
                    <a:pt x="64" y="47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90" y="22"/>
                    <a:pt x="90" y="22"/>
                    <a:pt x="90" y="22"/>
                  </a:cubicBezTo>
                  <a:lnTo>
                    <a:pt x="90" y="47"/>
                  </a:lnTo>
                  <a:close/>
                  <a:moveTo>
                    <a:pt x="129" y="158"/>
                  </a:moveTo>
                  <a:cubicBezTo>
                    <a:pt x="103" y="158"/>
                    <a:pt x="103" y="158"/>
                    <a:pt x="103" y="158"/>
                  </a:cubicBezTo>
                  <a:cubicBezTo>
                    <a:pt x="103" y="134"/>
                    <a:pt x="103" y="134"/>
                    <a:pt x="103" y="134"/>
                  </a:cubicBezTo>
                  <a:cubicBezTo>
                    <a:pt x="129" y="134"/>
                    <a:pt x="129" y="134"/>
                    <a:pt x="129" y="134"/>
                  </a:cubicBezTo>
                  <a:lnTo>
                    <a:pt x="129" y="158"/>
                  </a:lnTo>
                  <a:close/>
                  <a:moveTo>
                    <a:pt x="129" y="121"/>
                  </a:moveTo>
                  <a:cubicBezTo>
                    <a:pt x="103" y="121"/>
                    <a:pt x="103" y="121"/>
                    <a:pt x="103" y="121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29" y="97"/>
                    <a:pt x="129" y="97"/>
                    <a:pt x="129" y="97"/>
                  </a:cubicBezTo>
                  <a:lnTo>
                    <a:pt x="129" y="121"/>
                  </a:lnTo>
                  <a:close/>
                  <a:moveTo>
                    <a:pt x="129" y="84"/>
                  </a:moveTo>
                  <a:cubicBezTo>
                    <a:pt x="103" y="84"/>
                    <a:pt x="103" y="84"/>
                    <a:pt x="103" y="84"/>
                  </a:cubicBezTo>
                  <a:cubicBezTo>
                    <a:pt x="103" y="60"/>
                    <a:pt x="103" y="60"/>
                    <a:pt x="103" y="60"/>
                  </a:cubicBezTo>
                  <a:cubicBezTo>
                    <a:pt x="129" y="60"/>
                    <a:pt x="129" y="60"/>
                    <a:pt x="129" y="60"/>
                  </a:cubicBezTo>
                  <a:lnTo>
                    <a:pt x="129" y="84"/>
                  </a:lnTo>
                  <a:close/>
                  <a:moveTo>
                    <a:pt x="129" y="47"/>
                  </a:moveTo>
                  <a:cubicBezTo>
                    <a:pt x="103" y="47"/>
                    <a:pt x="103" y="47"/>
                    <a:pt x="103" y="47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29" y="22"/>
                    <a:pt x="129" y="22"/>
                    <a:pt x="129" y="22"/>
                  </a:cubicBezTo>
                  <a:lnTo>
                    <a:pt x="129" y="47"/>
                  </a:lnTo>
                  <a:close/>
                  <a:moveTo>
                    <a:pt x="363" y="158"/>
                  </a:moveTo>
                  <a:cubicBezTo>
                    <a:pt x="142" y="158"/>
                    <a:pt x="142" y="158"/>
                    <a:pt x="142" y="158"/>
                  </a:cubicBezTo>
                  <a:cubicBezTo>
                    <a:pt x="142" y="134"/>
                    <a:pt x="142" y="134"/>
                    <a:pt x="142" y="134"/>
                  </a:cubicBezTo>
                  <a:cubicBezTo>
                    <a:pt x="363" y="134"/>
                    <a:pt x="363" y="134"/>
                    <a:pt x="363" y="134"/>
                  </a:cubicBezTo>
                  <a:lnTo>
                    <a:pt x="363" y="158"/>
                  </a:lnTo>
                  <a:close/>
                  <a:moveTo>
                    <a:pt x="401" y="158"/>
                  </a:moveTo>
                  <a:cubicBezTo>
                    <a:pt x="375" y="158"/>
                    <a:pt x="375" y="158"/>
                    <a:pt x="375" y="158"/>
                  </a:cubicBezTo>
                  <a:cubicBezTo>
                    <a:pt x="375" y="134"/>
                    <a:pt x="375" y="134"/>
                    <a:pt x="375" y="134"/>
                  </a:cubicBezTo>
                  <a:cubicBezTo>
                    <a:pt x="401" y="134"/>
                    <a:pt x="401" y="134"/>
                    <a:pt x="401" y="134"/>
                  </a:cubicBezTo>
                  <a:lnTo>
                    <a:pt x="401" y="158"/>
                  </a:lnTo>
                  <a:close/>
                  <a:moveTo>
                    <a:pt x="401" y="121"/>
                  </a:moveTo>
                  <a:cubicBezTo>
                    <a:pt x="375" y="121"/>
                    <a:pt x="375" y="121"/>
                    <a:pt x="375" y="121"/>
                  </a:cubicBezTo>
                  <a:cubicBezTo>
                    <a:pt x="375" y="97"/>
                    <a:pt x="375" y="97"/>
                    <a:pt x="375" y="97"/>
                  </a:cubicBezTo>
                  <a:cubicBezTo>
                    <a:pt x="401" y="97"/>
                    <a:pt x="401" y="97"/>
                    <a:pt x="401" y="97"/>
                  </a:cubicBezTo>
                  <a:lnTo>
                    <a:pt x="401" y="121"/>
                  </a:lnTo>
                  <a:close/>
                  <a:moveTo>
                    <a:pt x="401" y="84"/>
                  </a:moveTo>
                  <a:cubicBezTo>
                    <a:pt x="375" y="84"/>
                    <a:pt x="375" y="84"/>
                    <a:pt x="375" y="84"/>
                  </a:cubicBezTo>
                  <a:cubicBezTo>
                    <a:pt x="375" y="60"/>
                    <a:pt x="375" y="60"/>
                    <a:pt x="375" y="60"/>
                  </a:cubicBezTo>
                  <a:cubicBezTo>
                    <a:pt x="401" y="60"/>
                    <a:pt x="401" y="60"/>
                    <a:pt x="401" y="60"/>
                  </a:cubicBezTo>
                  <a:lnTo>
                    <a:pt x="401" y="84"/>
                  </a:lnTo>
                  <a:close/>
                  <a:moveTo>
                    <a:pt x="401" y="47"/>
                  </a:moveTo>
                  <a:cubicBezTo>
                    <a:pt x="375" y="47"/>
                    <a:pt x="375" y="47"/>
                    <a:pt x="375" y="47"/>
                  </a:cubicBezTo>
                  <a:cubicBezTo>
                    <a:pt x="375" y="22"/>
                    <a:pt x="375" y="22"/>
                    <a:pt x="375" y="22"/>
                  </a:cubicBezTo>
                  <a:cubicBezTo>
                    <a:pt x="401" y="22"/>
                    <a:pt x="401" y="22"/>
                    <a:pt x="401" y="22"/>
                  </a:cubicBezTo>
                  <a:lnTo>
                    <a:pt x="401" y="47"/>
                  </a:lnTo>
                  <a:close/>
                  <a:moveTo>
                    <a:pt x="440" y="158"/>
                  </a:moveTo>
                  <a:cubicBezTo>
                    <a:pt x="414" y="158"/>
                    <a:pt x="414" y="158"/>
                    <a:pt x="414" y="158"/>
                  </a:cubicBezTo>
                  <a:cubicBezTo>
                    <a:pt x="414" y="134"/>
                    <a:pt x="414" y="134"/>
                    <a:pt x="414" y="134"/>
                  </a:cubicBezTo>
                  <a:cubicBezTo>
                    <a:pt x="440" y="134"/>
                    <a:pt x="440" y="134"/>
                    <a:pt x="440" y="134"/>
                  </a:cubicBezTo>
                  <a:lnTo>
                    <a:pt x="440" y="158"/>
                  </a:lnTo>
                  <a:close/>
                  <a:moveTo>
                    <a:pt x="440" y="121"/>
                  </a:moveTo>
                  <a:cubicBezTo>
                    <a:pt x="414" y="121"/>
                    <a:pt x="414" y="121"/>
                    <a:pt x="414" y="121"/>
                  </a:cubicBezTo>
                  <a:cubicBezTo>
                    <a:pt x="414" y="97"/>
                    <a:pt x="414" y="97"/>
                    <a:pt x="414" y="97"/>
                  </a:cubicBezTo>
                  <a:cubicBezTo>
                    <a:pt x="440" y="97"/>
                    <a:pt x="440" y="97"/>
                    <a:pt x="440" y="97"/>
                  </a:cubicBezTo>
                  <a:lnTo>
                    <a:pt x="440" y="121"/>
                  </a:lnTo>
                  <a:close/>
                  <a:moveTo>
                    <a:pt x="440" y="84"/>
                  </a:moveTo>
                  <a:cubicBezTo>
                    <a:pt x="414" y="84"/>
                    <a:pt x="414" y="84"/>
                    <a:pt x="414" y="84"/>
                  </a:cubicBezTo>
                  <a:cubicBezTo>
                    <a:pt x="414" y="60"/>
                    <a:pt x="414" y="60"/>
                    <a:pt x="414" y="60"/>
                  </a:cubicBezTo>
                  <a:cubicBezTo>
                    <a:pt x="440" y="60"/>
                    <a:pt x="440" y="60"/>
                    <a:pt x="440" y="60"/>
                  </a:cubicBezTo>
                  <a:lnTo>
                    <a:pt x="440" y="84"/>
                  </a:lnTo>
                  <a:close/>
                  <a:moveTo>
                    <a:pt x="440" y="47"/>
                  </a:moveTo>
                  <a:cubicBezTo>
                    <a:pt x="414" y="47"/>
                    <a:pt x="414" y="47"/>
                    <a:pt x="414" y="47"/>
                  </a:cubicBezTo>
                  <a:cubicBezTo>
                    <a:pt x="414" y="22"/>
                    <a:pt x="414" y="22"/>
                    <a:pt x="414" y="22"/>
                  </a:cubicBezTo>
                  <a:cubicBezTo>
                    <a:pt x="440" y="22"/>
                    <a:pt x="440" y="22"/>
                    <a:pt x="440" y="22"/>
                  </a:cubicBezTo>
                  <a:lnTo>
                    <a:pt x="440" y="47"/>
                  </a:lnTo>
                  <a:close/>
                  <a:moveTo>
                    <a:pt x="479" y="158"/>
                  </a:moveTo>
                  <a:cubicBezTo>
                    <a:pt x="453" y="158"/>
                    <a:pt x="453" y="158"/>
                    <a:pt x="453" y="158"/>
                  </a:cubicBezTo>
                  <a:cubicBezTo>
                    <a:pt x="453" y="134"/>
                    <a:pt x="453" y="134"/>
                    <a:pt x="453" y="134"/>
                  </a:cubicBezTo>
                  <a:cubicBezTo>
                    <a:pt x="479" y="134"/>
                    <a:pt x="479" y="134"/>
                    <a:pt x="479" y="134"/>
                  </a:cubicBezTo>
                  <a:lnTo>
                    <a:pt x="479" y="158"/>
                  </a:lnTo>
                  <a:close/>
                  <a:moveTo>
                    <a:pt x="479" y="121"/>
                  </a:moveTo>
                  <a:cubicBezTo>
                    <a:pt x="453" y="121"/>
                    <a:pt x="453" y="121"/>
                    <a:pt x="453" y="121"/>
                  </a:cubicBezTo>
                  <a:cubicBezTo>
                    <a:pt x="453" y="97"/>
                    <a:pt x="453" y="97"/>
                    <a:pt x="453" y="97"/>
                  </a:cubicBezTo>
                  <a:cubicBezTo>
                    <a:pt x="479" y="97"/>
                    <a:pt x="479" y="97"/>
                    <a:pt x="479" y="97"/>
                  </a:cubicBezTo>
                  <a:lnTo>
                    <a:pt x="479" y="121"/>
                  </a:lnTo>
                  <a:close/>
                  <a:moveTo>
                    <a:pt x="479" y="84"/>
                  </a:moveTo>
                  <a:cubicBezTo>
                    <a:pt x="453" y="84"/>
                    <a:pt x="453" y="84"/>
                    <a:pt x="453" y="84"/>
                  </a:cubicBezTo>
                  <a:cubicBezTo>
                    <a:pt x="453" y="60"/>
                    <a:pt x="453" y="60"/>
                    <a:pt x="453" y="60"/>
                  </a:cubicBezTo>
                  <a:cubicBezTo>
                    <a:pt x="479" y="60"/>
                    <a:pt x="479" y="60"/>
                    <a:pt x="479" y="60"/>
                  </a:cubicBezTo>
                  <a:lnTo>
                    <a:pt x="479" y="84"/>
                  </a:lnTo>
                  <a:close/>
                  <a:moveTo>
                    <a:pt x="479" y="47"/>
                  </a:moveTo>
                  <a:cubicBezTo>
                    <a:pt x="453" y="47"/>
                    <a:pt x="453" y="47"/>
                    <a:pt x="453" y="47"/>
                  </a:cubicBezTo>
                  <a:cubicBezTo>
                    <a:pt x="453" y="22"/>
                    <a:pt x="453" y="22"/>
                    <a:pt x="453" y="22"/>
                  </a:cubicBezTo>
                  <a:cubicBezTo>
                    <a:pt x="479" y="22"/>
                    <a:pt x="479" y="22"/>
                    <a:pt x="479" y="22"/>
                  </a:cubicBezTo>
                  <a:lnTo>
                    <a:pt x="479" y="47"/>
                  </a:lnTo>
                  <a:close/>
                  <a:moveTo>
                    <a:pt x="517" y="158"/>
                  </a:moveTo>
                  <a:cubicBezTo>
                    <a:pt x="492" y="158"/>
                    <a:pt x="492" y="158"/>
                    <a:pt x="492" y="158"/>
                  </a:cubicBezTo>
                  <a:cubicBezTo>
                    <a:pt x="492" y="134"/>
                    <a:pt x="492" y="134"/>
                    <a:pt x="492" y="134"/>
                  </a:cubicBezTo>
                  <a:cubicBezTo>
                    <a:pt x="517" y="134"/>
                    <a:pt x="517" y="134"/>
                    <a:pt x="517" y="134"/>
                  </a:cubicBezTo>
                  <a:lnTo>
                    <a:pt x="517" y="158"/>
                  </a:lnTo>
                  <a:close/>
                  <a:moveTo>
                    <a:pt x="517" y="121"/>
                  </a:moveTo>
                  <a:cubicBezTo>
                    <a:pt x="492" y="121"/>
                    <a:pt x="492" y="121"/>
                    <a:pt x="492" y="121"/>
                  </a:cubicBezTo>
                  <a:cubicBezTo>
                    <a:pt x="492" y="97"/>
                    <a:pt x="492" y="97"/>
                    <a:pt x="492" y="97"/>
                  </a:cubicBezTo>
                  <a:cubicBezTo>
                    <a:pt x="517" y="97"/>
                    <a:pt x="517" y="97"/>
                    <a:pt x="517" y="97"/>
                  </a:cubicBezTo>
                  <a:lnTo>
                    <a:pt x="517" y="121"/>
                  </a:lnTo>
                  <a:close/>
                  <a:moveTo>
                    <a:pt x="517" y="84"/>
                  </a:moveTo>
                  <a:cubicBezTo>
                    <a:pt x="492" y="84"/>
                    <a:pt x="492" y="84"/>
                    <a:pt x="492" y="84"/>
                  </a:cubicBezTo>
                  <a:cubicBezTo>
                    <a:pt x="492" y="60"/>
                    <a:pt x="492" y="60"/>
                    <a:pt x="492" y="60"/>
                  </a:cubicBezTo>
                  <a:cubicBezTo>
                    <a:pt x="517" y="60"/>
                    <a:pt x="517" y="60"/>
                    <a:pt x="517" y="60"/>
                  </a:cubicBezTo>
                  <a:lnTo>
                    <a:pt x="517" y="84"/>
                  </a:lnTo>
                  <a:close/>
                  <a:moveTo>
                    <a:pt x="517" y="47"/>
                  </a:moveTo>
                  <a:cubicBezTo>
                    <a:pt x="492" y="47"/>
                    <a:pt x="492" y="47"/>
                    <a:pt x="492" y="47"/>
                  </a:cubicBezTo>
                  <a:cubicBezTo>
                    <a:pt x="492" y="22"/>
                    <a:pt x="492" y="22"/>
                    <a:pt x="492" y="22"/>
                  </a:cubicBezTo>
                  <a:cubicBezTo>
                    <a:pt x="517" y="22"/>
                    <a:pt x="517" y="22"/>
                    <a:pt x="517" y="22"/>
                  </a:cubicBezTo>
                  <a:lnTo>
                    <a:pt x="517" y="47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786"/>
            <p:cNvSpPr>
              <a:spLocks/>
            </p:cNvSpPr>
            <p:nvPr/>
          </p:nvSpPr>
          <p:spPr bwMode="auto">
            <a:xfrm>
              <a:off x="6565900" y="4557713"/>
              <a:ext cx="182563" cy="79375"/>
            </a:xfrm>
            <a:custGeom>
              <a:avLst/>
              <a:gdLst>
                <a:gd name="T0" fmla="*/ 223 w 261"/>
                <a:gd name="T1" fmla="*/ 102 h 114"/>
                <a:gd name="T2" fmla="*/ 209 w 261"/>
                <a:gd name="T3" fmla="*/ 86 h 114"/>
                <a:gd name="T4" fmla="*/ 209 w 261"/>
                <a:gd name="T5" fmla="*/ 0 h 114"/>
                <a:gd name="T6" fmla="*/ 137 w 261"/>
                <a:gd name="T7" fmla="*/ 1 h 114"/>
                <a:gd name="T8" fmla="*/ 51 w 261"/>
                <a:gd name="T9" fmla="*/ 0 h 114"/>
                <a:gd name="T10" fmla="*/ 51 w 261"/>
                <a:gd name="T11" fmla="*/ 86 h 114"/>
                <a:gd name="T12" fmla="*/ 37 w 261"/>
                <a:gd name="T13" fmla="*/ 102 h 114"/>
                <a:gd name="T14" fmla="*/ 0 w 261"/>
                <a:gd name="T15" fmla="*/ 102 h 114"/>
                <a:gd name="T16" fmla="*/ 0 w 261"/>
                <a:gd name="T17" fmla="*/ 114 h 114"/>
                <a:gd name="T18" fmla="*/ 261 w 261"/>
                <a:gd name="T19" fmla="*/ 114 h 114"/>
                <a:gd name="T20" fmla="*/ 261 w 261"/>
                <a:gd name="T21" fmla="*/ 102 h 114"/>
                <a:gd name="T22" fmla="*/ 223 w 261"/>
                <a:gd name="T23" fmla="*/ 10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1" h="114">
                  <a:moveTo>
                    <a:pt x="223" y="102"/>
                  </a:moveTo>
                  <a:cubicBezTo>
                    <a:pt x="206" y="102"/>
                    <a:pt x="209" y="86"/>
                    <a:pt x="209" y="86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137" y="1"/>
                    <a:pt x="137" y="1"/>
                    <a:pt x="137" y="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1" y="86"/>
                    <a:pt x="54" y="102"/>
                    <a:pt x="37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261" y="114"/>
                    <a:pt x="261" y="114"/>
                    <a:pt x="261" y="114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23" y="102"/>
                    <a:pt x="223" y="102"/>
                    <a:pt x="223" y="102"/>
                  </a:cubicBezTo>
                </a:path>
              </a:pathLst>
            </a:custGeom>
            <a:solidFill>
              <a:srgbClr val="D0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787"/>
            <p:cNvSpPr>
              <a:spLocks/>
            </p:cNvSpPr>
            <p:nvPr/>
          </p:nvSpPr>
          <p:spPr bwMode="auto">
            <a:xfrm>
              <a:off x="6623050" y="4557713"/>
              <a:ext cx="96838" cy="71438"/>
            </a:xfrm>
            <a:custGeom>
              <a:avLst/>
              <a:gdLst>
                <a:gd name="T0" fmla="*/ 129 w 139"/>
                <a:gd name="T1" fmla="*/ 0 h 102"/>
                <a:gd name="T2" fmla="*/ 57 w 139"/>
                <a:gd name="T3" fmla="*/ 1 h 102"/>
                <a:gd name="T4" fmla="*/ 0 w 139"/>
                <a:gd name="T5" fmla="*/ 0 h 102"/>
                <a:gd name="T6" fmla="*/ 0 w 139"/>
                <a:gd name="T7" fmla="*/ 0 h 102"/>
                <a:gd name="T8" fmla="*/ 57 w 139"/>
                <a:gd name="T9" fmla="*/ 1 h 102"/>
                <a:gd name="T10" fmla="*/ 129 w 139"/>
                <a:gd name="T11" fmla="*/ 0 h 102"/>
                <a:gd name="T12" fmla="*/ 129 w 139"/>
                <a:gd name="T13" fmla="*/ 86 h 102"/>
                <a:gd name="T14" fmla="*/ 139 w 139"/>
                <a:gd name="T15" fmla="*/ 102 h 102"/>
                <a:gd name="T16" fmla="*/ 139 w 139"/>
                <a:gd name="T17" fmla="*/ 102 h 102"/>
                <a:gd name="T18" fmla="*/ 129 w 139"/>
                <a:gd name="T19" fmla="*/ 86 h 102"/>
                <a:gd name="T20" fmla="*/ 129 w 139"/>
                <a:gd name="T2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102">
                  <a:moveTo>
                    <a:pt x="129" y="0"/>
                  </a:moveTo>
                  <a:cubicBezTo>
                    <a:pt x="57" y="1"/>
                    <a:pt x="57" y="1"/>
                    <a:pt x="57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86"/>
                    <a:pt x="129" y="86"/>
                    <a:pt x="129" y="86"/>
                  </a:cubicBezTo>
                  <a:cubicBezTo>
                    <a:pt x="129" y="86"/>
                    <a:pt x="127" y="99"/>
                    <a:pt x="139" y="102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27" y="99"/>
                    <a:pt x="129" y="86"/>
                    <a:pt x="129" y="86"/>
                  </a:cubicBezTo>
                  <a:cubicBezTo>
                    <a:pt x="129" y="0"/>
                    <a:pt x="129" y="0"/>
                    <a:pt x="129" y="0"/>
                  </a:cubicBezTo>
                </a:path>
              </a:pathLst>
            </a:custGeom>
            <a:solidFill>
              <a:srgbClr val="D3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788"/>
            <p:cNvSpPr>
              <a:spLocks/>
            </p:cNvSpPr>
            <p:nvPr/>
          </p:nvSpPr>
          <p:spPr bwMode="auto">
            <a:xfrm>
              <a:off x="6602413" y="4557713"/>
              <a:ext cx="117475" cy="71438"/>
            </a:xfrm>
            <a:custGeom>
              <a:avLst/>
              <a:gdLst>
                <a:gd name="T0" fmla="*/ 158 w 168"/>
                <a:gd name="T1" fmla="*/ 0 h 102"/>
                <a:gd name="T2" fmla="*/ 86 w 168"/>
                <a:gd name="T3" fmla="*/ 1 h 102"/>
                <a:gd name="T4" fmla="*/ 29 w 168"/>
                <a:gd name="T5" fmla="*/ 0 h 102"/>
                <a:gd name="T6" fmla="*/ 27 w 168"/>
                <a:gd name="T7" fmla="*/ 1 h 102"/>
                <a:gd name="T8" fmla="*/ 0 w 168"/>
                <a:gd name="T9" fmla="*/ 18 h 102"/>
                <a:gd name="T10" fmla="*/ 0 w 168"/>
                <a:gd name="T11" fmla="*/ 44 h 102"/>
                <a:gd name="T12" fmla="*/ 58 w 168"/>
                <a:gd name="T13" fmla="*/ 102 h 102"/>
                <a:gd name="T14" fmla="*/ 168 w 168"/>
                <a:gd name="T15" fmla="*/ 102 h 102"/>
                <a:gd name="T16" fmla="*/ 158 w 168"/>
                <a:gd name="T17" fmla="*/ 86 h 102"/>
                <a:gd name="T18" fmla="*/ 158 w 168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02">
                  <a:moveTo>
                    <a:pt x="158" y="0"/>
                  </a:moveTo>
                  <a:cubicBezTo>
                    <a:pt x="86" y="1"/>
                    <a:pt x="86" y="1"/>
                    <a:pt x="86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56" y="99"/>
                    <a:pt x="158" y="86"/>
                    <a:pt x="158" y="86"/>
                  </a:cubicBezTo>
                  <a:cubicBezTo>
                    <a:pt x="158" y="0"/>
                    <a:pt x="158" y="0"/>
                    <a:pt x="158" y="0"/>
                  </a:cubicBezTo>
                </a:path>
              </a:pathLst>
            </a:custGeom>
            <a:solidFill>
              <a:srgbClr val="B2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789"/>
            <p:cNvSpPr>
              <a:spLocks/>
            </p:cNvSpPr>
            <p:nvPr/>
          </p:nvSpPr>
          <p:spPr bwMode="auto">
            <a:xfrm>
              <a:off x="6457950" y="4321175"/>
              <a:ext cx="395288" cy="258763"/>
            </a:xfrm>
            <a:custGeom>
              <a:avLst/>
              <a:gdLst>
                <a:gd name="T0" fmla="*/ 3 w 566"/>
                <a:gd name="T1" fmla="*/ 371 h 371"/>
                <a:gd name="T2" fmla="*/ 0 w 566"/>
                <a:gd name="T3" fmla="*/ 368 h 371"/>
                <a:gd name="T4" fmla="*/ 0 w 566"/>
                <a:gd name="T5" fmla="*/ 4 h 371"/>
                <a:gd name="T6" fmla="*/ 3 w 566"/>
                <a:gd name="T7" fmla="*/ 0 h 371"/>
                <a:gd name="T8" fmla="*/ 563 w 566"/>
                <a:gd name="T9" fmla="*/ 0 h 371"/>
                <a:gd name="T10" fmla="*/ 566 w 566"/>
                <a:gd name="T11" fmla="*/ 4 h 371"/>
                <a:gd name="T12" fmla="*/ 566 w 566"/>
                <a:gd name="T13" fmla="*/ 368 h 371"/>
                <a:gd name="T14" fmla="*/ 563 w 566"/>
                <a:gd name="T15" fmla="*/ 371 h 371"/>
                <a:gd name="T16" fmla="*/ 3 w 566"/>
                <a:gd name="T17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6" h="371">
                  <a:moveTo>
                    <a:pt x="3" y="371"/>
                  </a:moveTo>
                  <a:cubicBezTo>
                    <a:pt x="1" y="371"/>
                    <a:pt x="0" y="370"/>
                    <a:pt x="0" y="3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565" y="0"/>
                    <a:pt x="566" y="2"/>
                    <a:pt x="566" y="4"/>
                  </a:cubicBezTo>
                  <a:cubicBezTo>
                    <a:pt x="566" y="368"/>
                    <a:pt x="566" y="368"/>
                    <a:pt x="566" y="368"/>
                  </a:cubicBezTo>
                  <a:cubicBezTo>
                    <a:pt x="566" y="370"/>
                    <a:pt x="565" y="371"/>
                    <a:pt x="563" y="371"/>
                  </a:cubicBezTo>
                  <a:lnTo>
                    <a:pt x="3" y="3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790"/>
            <p:cNvSpPr>
              <a:spLocks noEditPoints="1"/>
            </p:cNvSpPr>
            <p:nvPr/>
          </p:nvSpPr>
          <p:spPr bwMode="auto">
            <a:xfrm>
              <a:off x="6448425" y="4311650"/>
              <a:ext cx="414338" cy="277813"/>
            </a:xfrm>
            <a:custGeom>
              <a:avLst/>
              <a:gdLst>
                <a:gd name="T0" fmla="*/ 566 w 593"/>
                <a:gd name="T1" fmla="*/ 27 h 398"/>
                <a:gd name="T2" fmla="*/ 566 w 593"/>
                <a:gd name="T3" fmla="*/ 371 h 398"/>
                <a:gd name="T4" fmla="*/ 26 w 593"/>
                <a:gd name="T5" fmla="*/ 371 h 398"/>
                <a:gd name="T6" fmla="*/ 26 w 593"/>
                <a:gd name="T7" fmla="*/ 27 h 398"/>
                <a:gd name="T8" fmla="*/ 566 w 593"/>
                <a:gd name="T9" fmla="*/ 27 h 398"/>
                <a:gd name="T10" fmla="*/ 576 w 593"/>
                <a:gd name="T11" fmla="*/ 0 h 398"/>
                <a:gd name="T12" fmla="*/ 16 w 593"/>
                <a:gd name="T13" fmla="*/ 0 h 398"/>
                <a:gd name="T14" fmla="*/ 0 w 593"/>
                <a:gd name="T15" fmla="*/ 17 h 398"/>
                <a:gd name="T16" fmla="*/ 0 w 593"/>
                <a:gd name="T17" fmla="*/ 381 h 398"/>
                <a:gd name="T18" fmla="*/ 16 w 593"/>
                <a:gd name="T19" fmla="*/ 398 h 398"/>
                <a:gd name="T20" fmla="*/ 16 w 593"/>
                <a:gd name="T21" fmla="*/ 398 h 398"/>
                <a:gd name="T22" fmla="*/ 576 w 593"/>
                <a:gd name="T23" fmla="*/ 398 h 398"/>
                <a:gd name="T24" fmla="*/ 593 w 593"/>
                <a:gd name="T25" fmla="*/ 381 h 398"/>
                <a:gd name="T26" fmla="*/ 593 w 593"/>
                <a:gd name="T27" fmla="*/ 381 h 398"/>
                <a:gd name="T28" fmla="*/ 593 w 593"/>
                <a:gd name="T29" fmla="*/ 17 h 398"/>
                <a:gd name="T30" fmla="*/ 576 w 593"/>
                <a:gd name="T31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3" h="398">
                  <a:moveTo>
                    <a:pt x="566" y="27"/>
                  </a:moveTo>
                  <a:cubicBezTo>
                    <a:pt x="566" y="371"/>
                    <a:pt x="566" y="371"/>
                    <a:pt x="566" y="371"/>
                  </a:cubicBezTo>
                  <a:cubicBezTo>
                    <a:pt x="26" y="371"/>
                    <a:pt x="26" y="371"/>
                    <a:pt x="26" y="371"/>
                  </a:cubicBezTo>
                  <a:cubicBezTo>
                    <a:pt x="26" y="27"/>
                    <a:pt x="26" y="27"/>
                    <a:pt x="26" y="27"/>
                  </a:cubicBezTo>
                  <a:lnTo>
                    <a:pt x="566" y="27"/>
                  </a:lnTo>
                  <a:close/>
                  <a:moveTo>
                    <a:pt x="57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390"/>
                    <a:pt x="7" y="398"/>
                    <a:pt x="16" y="398"/>
                  </a:cubicBezTo>
                  <a:cubicBezTo>
                    <a:pt x="16" y="398"/>
                    <a:pt x="16" y="398"/>
                    <a:pt x="16" y="398"/>
                  </a:cubicBezTo>
                  <a:cubicBezTo>
                    <a:pt x="576" y="398"/>
                    <a:pt x="576" y="398"/>
                    <a:pt x="576" y="398"/>
                  </a:cubicBezTo>
                  <a:cubicBezTo>
                    <a:pt x="585" y="398"/>
                    <a:pt x="593" y="390"/>
                    <a:pt x="593" y="381"/>
                  </a:cubicBezTo>
                  <a:cubicBezTo>
                    <a:pt x="593" y="381"/>
                    <a:pt x="593" y="381"/>
                    <a:pt x="593" y="381"/>
                  </a:cubicBezTo>
                  <a:cubicBezTo>
                    <a:pt x="593" y="17"/>
                    <a:pt x="593" y="17"/>
                    <a:pt x="593" y="17"/>
                  </a:cubicBezTo>
                  <a:cubicBezTo>
                    <a:pt x="593" y="7"/>
                    <a:pt x="585" y="0"/>
                    <a:pt x="576" y="0"/>
                  </a:cubicBezTo>
                  <a:close/>
                </a:path>
              </a:pathLst>
            </a:custGeom>
            <a:solidFill>
              <a:srgbClr val="192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627967" y="2013434"/>
            <a:ext cx="2568301" cy="2517601"/>
            <a:chOff x="1898650" y="1023938"/>
            <a:chExt cx="628650" cy="636587"/>
          </a:xfrm>
        </p:grpSpPr>
        <p:grpSp>
          <p:nvGrpSpPr>
            <p:cNvPr id="49" name="Group 467"/>
            <p:cNvGrpSpPr>
              <a:grpSpLocks/>
            </p:cNvGrpSpPr>
            <p:nvPr/>
          </p:nvGrpSpPr>
          <p:grpSpPr bwMode="auto">
            <a:xfrm>
              <a:off x="1898650" y="1023938"/>
              <a:ext cx="628650" cy="636587"/>
              <a:chOff x="1196" y="645"/>
              <a:chExt cx="396" cy="401"/>
            </a:xfrm>
          </p:grpSpPr>
          <p:sp>
            <p:nvSpPr>
              <p:cNvPr id="114" name="Freeform 267"/>
              <p:cNvSpPr>
                <a:spLocks/>
              </p:cNvSpPr>
              <p:nvPr/>
            </p:nvSpPr>
            <p:spPr bwMode="auto">
              <a:xfrm>
                <a:off x="1196" y="645"/>
                <a:ext cx="395" cy="401"/>
              </a:xfrm>
              <a:custGeom>
                <a:avLst/>
                <a:gdLst>
                  <a:gd name="T0" fmla="*/ 502 w 502"/>
                  <a:gd name="T1" fmla="*/ 251 h 509"/>
                  <a:gd name="T2" fmla="*/ 501 w 502"/>
                  <a:gd name="T3" fmla="*/ 275 h 509"/>
                  <a:gd name="T4" fmla="*/ 238 w 502"/>
                  <a:gd name="T5" fmla="*/ 502 h 509"/>
                  <a:gd name="T6" fmla="*/ 0 w 502"/>
                  <a:gd name="T7" fmla="*/ 251 h 509"/>
                  <a:gd name="T8" fmla="*/ 251 w 502"/>
                  <a:gd name="T9" fmla="*/ 0 h 509"/>
                  <a:gd name="T10" fmla="*/ 501 w 502"/>
                  <a:gd name="T11" fmla="*/ 229 h 509"/>
                  <a:gd name="T12" fmla="*/ 502 w 502"/>
                  <a:gd name="T13" fmla="*/ 251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2" h="509">
                    <a:moveTo>
                      <a:pt x="502" y="251"/>
                    </a:moveTo>
                    <a:cubicBezTo>
                      <a:pt x="502" y="259"/>
                      <a:pt x="502" y="267"/>
                      <a:pt x="501" y="275"/>
                    </a:cubicBezTo>
                    <a:cubicBezTo>
                      <a:pt x="488" y="409"/>
                      <a:pt x="371" y="509"/>
                      <a:pt x="238" y="502"/>
                    </a:cubicBezTo>
                    <a:cubicBezTo>
                      <a:pt x="106" y="495"/>
                      <a:pt x="0" y="386"/>
                      <a:pt x="0" y="251"/>
                    </a:cubicBezTo>
                    <a:cubicBezTo>
                      <a:pt x="0" y="113"/>
                      <a:pt x="113" y="0"/>
                      <a:pt x="251" y="0"/>
                    </a:cubicBezTo>
                    <a:cubicBezTo>
                      <a:pt x="381" y="0"/>
                      <a:pt x="489" y="99"/>
                      <a:pt x="501" y="229"/>
                    </a:cubicBezTo>
                    <a:cubicBezTo>
                      <a:pt x="502" y="236"/>
                      <a:pt x="502" y="244"/>
                      <a:pt x="502" y="251"/>
                    </a:cubicBezTo>
                  </a:path>
                </a:pathLst>
              </a:custGeom>
              <a:solidFill>
                <a:srgbClr val="0F84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68"/>
              <p:cNvSpPr>
                <a:spLocks/>
              </p:cNvSpPr>
              <p:nvPr/>
            </p:nvSpPr>
            <p:spPr bwMode="auto">
              <a:xfrm>
                <a:off x="1409" y="816"/>
                <a:ext cx="183" cy="224"/>
              </a:xfrm>
              <a:custGeom>
                <a:avLst/>
                <a:gdLst>
                  <a:gd name="T0" fmla="*/ 229 w 232"/>
                  <a:gd name="T1" fmla="*/ 0 h 284"/>
                  <a:gd name="T2" fmla="*/ 230 w 232"/>
                  <a:gd name="T3" fmla="*/ 12 h 284"/>
                  <a:gd name="T4" fmla="*/ 231 w 232"/>
                  <a:gd name="T5" fmla="*/ 34 h 284"/>
                  <a:gd name="T6" fmla="*/ 230 w 232"/>
                  <a:gd name="T7" fmla="*/ 58 h 284"/>
                  <a:gd name="T8" fmla="*/ 161 w 232"/>
                  <a:gd name="T9" fmla="*/ 208 h 284"/>
                  <a:gd name="T10" fmla="*/ 161 w 232"/>
                  <a:gd name="T11" fmla="*/ 208 h 284"/>
                  <a:gd name="T12" fmla="*/ 158 w 232"/>
                  <a:gd name="T13" fmla="*/ 212 h 284"/>
                  <a:gd name="T14" fmla="*/ 157 w 232"/>
                  <a:gd name="T15" fmla="*/ 212 h 284"/>
                  <a:gd name="T16" fmla="*/ 156 w 232"/>
                  <a:gd name="T17" fmla="*/ 213 h 284"/>
                  <a:gd name="T18" fmla="*/ 154 w 232"/>
                  <a:gd name="T19" fmla="*/ 215 h 284"/>
                  <a:gd name="T20" fmla="*/ 150 w 232"/>
                  <a:gd name="T21" fmla="*/ 219 h 284"/>
                  <a:gd name="T22" fmla="*/ 149 w 232"/>
                  <a:gd name="T23" fmla="*/ 219 h 284"/>
                  <a:gd name="T24" fmla="*/ 0 w 232"/>
                  <a:gd name="T25" fmla="*/ 284 h 284"/>
                  <a:gd name="T26" fmla="*/ 0 w 232"/>
                  <a:gd name="T27" fmla="*/ 284 h 284"/>
                  <a:gd name="T28" fmla="*/ 232 w 232"/>
                  <a:gd name="T29" fmla="*/ 34 h 284"/>
                  <a:gd name="T30" fmla="*/ 229 w 232"/>
                  <a:gd name="T31" fmla="*/ 1 h 284"/>
                  <a:gd name="T32" fmla="*/ 229 w 232"/>
                  <a:gd name="T33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2" h="284">
                    <a:moveTo>
                      <a:pt x="229" y="0"/>
                    </a:moveTo>
                    <a:cubicBezTo>
                      <a:pt x="229" y="4"/>
                      <a:pt x="230" y="8"/>
                      <a:pt x="230" y="12"/>
                    </a:cubicBezTo>
                    <a:cubicBezTo>
                      <a:pt x="231" y="19"/>
                      <a:pt x="231" y="27"/>
                      <a:pt x="231" y="34"/>
                    </a:cubicBezTo>
                    <a:cubicBezTo>
                      <a:pt x="231" y="42"/>
                      <a:pt x="231" y="50"/>
                      <a:pt x="230" y="58"/>
                    </a:cubicBezTo>
                    <a:cubicBezTo>
                      <a:pt x="224" y="117"/>
                      <a:pt x="199" y="169"/>
                      <a:pt x="161" y="208"/>
                    </a:cubicBezTo>
                    <a:cubicBezTo>
                      <a:pt x="161" y="208"/>
                      <a:pt x="161" y="208"/>
                      <a:pt x="161" y="208"/>
                    </a:cubicBezTo>
                    <a:cubicBezTo>
                      <a:pt x="160" y="209"/>
                      <a:pt x="159" y="210"/>
                      <a:pt x="158" y="212"/>
                    </a:cubicBezTo>
                    <a:cubicBezTo>
                      <a:pt x="158" y="212"/>
                      <a:pt x="157" y="212"/>
                      <a:pt x="157" y="212"/>
                    </a:cubicBezTo>
                    <a:cubicBezTo>
                      <a:pt x="157" y="213"/>
                      <a:pt x="157" y="213"/>
                      <a:pt x="156" y="213"/>
                    </a:cubicBezTo>
                    <a:cubicBezTo>
                      <a:pt x="156" y="214"/>
                      <a:pt x="155" y="214"/>
                      <a:pt x="154" y="215"/>
                    </a:cubicBezTo>
                    <a:cubicBezTo>
                      <a:pt x="153" y="216"/>
                      <a:pt x="151" y="218"/>
                      <a:pt x="150" y="219"/>
                    </a:cubicBezTo>
                    <a:cubicBezTo>
                      <a:pt x="149" y="219"/>
                      <a:pt x="149" y="219"/>
                      <a:pt x="149" y="219"/>
                    </a:cubicBezTo>
                    <a:cubicBezTo>
                      <a:pt x="109" y="256"/>
                      <a:pt x="57" y="280"/>
                      <a:pt x="0" y="284"/>
                    </a:cubicBezTo>
                    <a:cubicBezTo>
                      <a:pt x="0" y="284"/>
                      <a:pt x="0" y="284"/>
                      <a:pt x="0" y="284"/>
                    </a:cubicBezTo>
                    <a:cubicBezTo>
                      <a:pt x="130" y="275"/>
                      <a:pt x="232" y="166"/>
                      <a:pt x="232" y="34"/>
                    </a:cubicBezTo>
                    <a:cubicBezTo>
                      <a:pt x="232" y="23"/>
                      <a:pt x="231" y="12"/>
                      <a:pt x="229" y="1"/>
                    </a:cubicBezTo>
                    <a:cubicBezTo>
                      <a:pt x="229" y="0"/>
                      <a:pt x="229" y="0"/>
                      <a:pt x="229" y="0"/>
                    </a:cubicBez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69"/>
              <p:cNvSpPr>
                <a:spLocks noEditPoints="1"/>
              </p:cNvSpPr>
              <p:nvPr/>
            </p:nvSpPr>
            <p:spPr bwMode="auto">
              <a:xfrm>
                <a:off x="1209" y="714"/>
                <a:ext cx="382" cy="326"/>
              </a:xfrm>
              <a:custGeom>
                <a:avLst/>
                <a:gdLst>
                  <a:gd name="T0" fmla="*/ 289 w 486"/>
                  <a:gd name="T1" fmla="*/ 348 h 413"/>
                  <a:gd name="T2" fmla="*/ 287 w 486"/>
                  <a:gd name="T3" fmla="*/ 351 h 413"/>
                  <a:gd name="T4" fmla="*/ 234 w 486"/>
                  <a:gd name="T5" fmla="*/ 349 h 413"/>
                  <a:gd name="T6" fmla="*/ 190 w 486"/>
                  <a:gd name="T7" fmla="*/ 348 h 413"/>
                  <a:gd name="T8" fmla="*/ 404 w 486"/>
                  <a:gd name="T9" fmla="*/ 348 h 413"/>
                  <a:gd name="T10" fmla="*/ 179 w 486"/>
                  <a:gd name="T11" fmla="*/ 337 h 413"/>
                  <a:gd name="T12" fmla="*/ 234 w 486"/>
                  <a:gd name="T13" fmla="*/ 334 h 413"/>
                  <a:gd name="T14" fmla="*/ 234 w 486"/>
                  <a:gd name="T15" fmla="*/ 334 h 413"/>
                  <a:gd name="T16" fmla="*/ 234 w 486"/>
                  <a:gd name="T17" fmla="*/ 333 h 413"/>
                  <a:gd name="T18" fmla="*/ 235 w 486"/>
                  <a:gd name="T19" fmla="*/ 332 h 413"/>
                  <a:gd name="T20" fmla="*/ 256 w 486"/>
                  <a:gd name="T21" fmla="*/ 331 h 413"/>
                  <a:gd name="T22" fmla="*/ 239 w 486"/>
                  <a:gd name="T23" fmla="*/ 303 h 413"/>
                  <a:gd name="T24" fmla="*/ 194 w 486"/>
                  <a:gd name="T25" fmla="*/ 303 h 413"/>
                  <a:gd name="T26" fmla="*/ 167 w 486"/>
                  <a:gd name="T27" fmla="*/ 303 h 413"/>
                  <a:gd name="T28" fmla="*/ 162 w 486"/>
                  <a:gd name="T29" fmla="*/ 302 h 413"/>
                  <a:gd name="T30" fmla="*/ 155 w 486"/>
                  <a:gd name="T31" fmla="*/ 253 h 413"/>
                  <a:gd name="T32" fmla="*/ 157 w 486"/>
                  <a:gd name="T33" fmla="*/ 247 h 413"/>
                  <a:gd name="T34" fmla="*/ 167 w 486"/>
                  <a:gd name="T35" fmla="*/ 242 h 413"/>
                  <a:gd name="T36" fmla="*/ 256 w 486"/>
                  <a:gd name="T37" fmla="*/ 234 h 413"/>
                  <a:gd name="T38" fmla="*/ 240 w 486"/>
                  <a:gd name="T39" fmla="*/ 235 h 413"/>
                  <a:gd name="T40" fmla="*/ 194 w 486"/>
                  <a:gd name="T41" fmla="*/ 234 h 413"/>
                  <a:gd name="T42" fmla="*/ 167 w 486"/>
                  <a:gd name="T43" fmla="*/ 234 h 413"/>
                  <a:gd name="T44" fmla="*/ 155 w 486"/>
                  <a:gd name="T45" fmla="*/ 223 h 413"/>
                  <a:gd name="T46" fmla="*/ 73 w 486"/>
                  <a:gd name="T47" fmla="*/ 203 h 413"/>
                  <a:gd name="T48" fmla="*/ 31 w 486"/>
                  <a:gd name="T49" fmla="*/ 189 h 413"/>
                  <a:gd name="T50" fmla="*/ 19 w 486"/>
                  <a:gd name="T51" fmla="*/ 94 h 413"/>
                  <a:gd name="T52" fmla="*/ 20 w 486"/>
                  <a:gd name="T53" fmla="*/ 177 h 413"/>
                  <a:gd name="T54" fmla="*/ 66 w 486"/>
                  <a:gd name="T55" fmla="*/ 68 h 413"/>
                  <a:gd name="T56" fmla="*/ 429 w 486"/>
                  <a:gd name="T57" fmla="*/ 112 h 413"/>
                  <a:gd name="T58" fmla="*/ 371 w 486"/>
                  <a:gd name="T59" fmla="*/ 223 h 413"/>
                  <a:gd name="T60" fmla="*/ 359 w 486"/>
                  <a:gd name="T61" fmla="*/ 234 h 413"/>
                  <a:gd name="T62" fmla="*/ 267 w 486"/>
                  <a:gd name="T63" fmla="*/ 242 h 413"/>
                  <a:gd name="T64" fmla="*/ 359 w 486"/>
                  <a:gd name="T65" fmla="*/ 242 h 413"/>
                  <a:gd name="T66" fmla="*/ 371 w 486"/>
                  <a:gd name="T67" fmla="*/ 253 h 413"/>
                  <a:gd name="T68" fmla="*/ 359 w 486"/>
                  <a:gd name="T69" fmla="*/ 303 h 413"/>
                  <a:gd name="T70" fmla="*/ 267 w 486"/>
                  <a:gd name="T71" fmla="*/ 303 h 413"/>
                  <a:gd name="T72" fmla="*/ 286 w 486"/>
                  <a:gd name="T73" fmla="*/ 331 h 413"/>
                  <a:gd name="T74" fmla="*/ 289 w 486"/>
                  <a:gd name="T75" fmla="*/ 333 h 413"/>
                  <a:gd name="T76" fmla="*/ 289 w 486"/>
                  <a:gd name="T77" fmla="*/ 334 h 413"/>
                  <a:gd name="T78" fmla="*/ 289 w 486"/>
                  <a:gd name="T79" fmla="*/ 335 h 413"/>
                  <a:gd name="T80" fmla="*/ 289 w 486"/>
                  <a:gd name="T81" fmla="*/ 337 h 413"/>
                  <a:gd name="T82" fmla="*/ 485 w 486"/>
                  <a:gd name="T83" fmla="*/ 187 h 413"/>
                  <a:gd name="T84" fmla="*/ 485 w 486"/>
                  <a:gd name="T85" fmla="*/ 141 h 413"/>
                  <a:gd name="T86" fmla="*/ 410 w 486"/>
                  <a:gd name="T87" fmla="*/ 56 h 413"/>
                  <a:gd name="T88" fmla="*/ 394 w 486"/>
                  <a:gd name="T89" fmla="*/ 41 h 413"/>
                  <a:gd name="T90" fmla="*/ 343 w 486"/>
                  <a:gd name="T91" fmla="*/ 19 h 413"/>
                  <a:gd name="T92" fmla="*/ 334 w 486"/>
                  <a:gd name="T93" fmla="*/ 18 h 413"/>
                  <a:gd name="T94" fmla="*/ 335 w 486"/>
                  <a:gd name="T95" fmla="*/ 18 h 413"/>
                  <a:gd name="T96" fmla="*/ 340 w 486"/>
                  <a:gd name="T97" fmla="*/ 19 h 413"/>
                  <a:gd name="T98" fmla="*/ 321 w 486"/>
                  <a:gd name="T99" fmla="*/ 0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86" h="413">
                    <a:moveTo>
                      <a:pt x="404" y="348"/>
                    </a:moveTo>
                    <a:cubicBezTo>
                      <a:pt x="289" y="348"/>
                      <a:pt x="289" y="348"/>
                      <a:pt x="289" y="348"/>
                    </a:cubicBezTo>
                    <a:cubicBezTo>
                      <a:pt x="289" y="349"/>
                      <a:pt x="289" y="349"/>
                      <a:pt x="289" y="349"/>
                    </a:cubicBezTo>
                    <a:cubicBezTo>
                      <a:pt x="289" y="350"/>
                      <a:pt x="288" y="351"/>
                      <a:pt x="287" y="351"/>
                    </a:cubicBezTo>
                    <a:cubicBezTo>
                      <a:pt x="236" y="351"/>
                      <a:pt x="236" y="351"/>
                      <a:pt x="236" y="351"/>
                    </a:cubicBezTo>
                    <a:cubicBezTo>
                      <a:pt x="235" y="351"/>
                      <a:pt x="234" y="350"/>
                      <a:pt x="234" y="349"/>
                    </a:cubicBezTo>
                    <a:cubicBezTo>
                      <a:pt x="234" y="348"/>
                      <a:pt x="234" y="348"/>
                      <a:pt x="234" y="348"/>
                    </a:cubicBezTo>
                    <a:cubicBezTo>
                      <a:pt x="190" y="348"/>
                      <a:pt x="190" y="348"/>
                      <a:pt x="190" y="348"/>
                    </a:cubicBezTo>
                    <a:cubicBezTo>
                      <a:pt x="213" y="371"/>
                      <a:pt x="235" y="394"/>
                      <a:pt x="255" y="413"/>
                    </a:cubicBezTo>
                    <a:cubicBezTo>
                      <a:pt x="312" y="409"/>
                      <a:pt x="364" y="385"/>
                      <a:pt x="404" y="348"/>
                    </a:cubicBezTo>
                    <a:moveTo>
                      <a:pt x="31" y="189"/>
                    </a:moveTo>
                    <a:cubicBezTo>
                      <a:pt x="37" y="194"/>
                      <a:pt x="108" y="266"/>
                      <a:pt x="179" y="337"/>
                    </a:cubicBezTo>
                    <a:cubicBezTo>
                      <a:pt x="234" y="337"/>
                      <a:pt x="234" y="337"/>
                      <a:pt x="234" y="337"/>
                    </a:cubicBezTo>
                    <a:cubicBezTo>
                      <a:pt x="234" y="334"/>
                      <a:pt x="234" y="334"/>
                      <a:pt x="234" y="334"/>
                    </a:cubicBezTo>
                    <a:cubicBezTo>
                      <a:pt x="234" y="334"/>
                      <a:pt x="234" y="334"/>
                      <a:pt x="234" y="334"/>
                    </a:cubicBezTo>
                    <a:cubicBezTo>
                      <a:pt x="234" y="334"/>
                      <a:pt x="234" y="334"/>
                      <a:pt x="234" y="334"/>
                    </a:cubicBezTo>
                    <a:cubicBezTo>
                      <a:pt x="234" y="334"/>
                      <a:pt x="234" y="333"/>
                      <a:pt x="234" y="333"/>
                    </a:cubicBezTo>
                    <a:cubicBezTo>
                      <a:pt x="234" y="333"/>
                      <a:pt x="234" y="333"/>
                      <a:pt x="234" y="333"/>
                    </a:cubicBezTo>
                    <a:cubicBezTo>
                      <a:pt x="234" y="333"/>
                      <a:pt x="234" y="333"/>
                      <a:pt x="234" y="333"/>
                    </a:cubicBezTo>
                    <a:cubicBezTo>
                      <a:pt x="234" y="333"/>
                      <a:pt x="235" y="332"/>
                      <a:pt x="235" y="332"/>
                    </a:cubicBezTo>
                    <a:cubicBezTo>
                      <a:pt x="235" y="331"/>
                      <a:pt x="236" y="331"/>
                      <a:pt x="237" y="331"/>
                    </a:cubicBezTo>
                    <a:cubicBezTo>
                      <a:pt x="256" y="331"/>
                      <a:pt x="256" y="331"/>
                      <a:pt x="256" y="331"/>
                    </a:cubicBezTo>
                    <a:cubicBezTo>
                      <a:pt x="256" y="303"/>
                      <a:pt x="256" y="303"/>
                      <a:pt x="256" y="303"/>
                    </a:cubicBezTo>
                    <a:cubicBezTo>
                      <a:pt x="239" y="303"/>
                      <a:pt x="239" y="303"/>
                      <a:pt x="239" y="303"/>
                    </a:cubicBezTo>
                    <a:cubicBezTo>
                      <a:pt x="240" y="303"/>
                      <a:pt x="240" y="303"/>
                      <a:pt x="240" y="303"/>
                    </a:cubicBezTo>
                    <a:cubicBezTo>
                      <a:pt x="194" y="303"/>
                      <a:pt x="194" y="303"/>
                      <a:pt x="194" y="303"/>
                    </a:cubicBezTo>
                    <a:cubicBezTo>
                      <a:pt x="194" y="303"/>
                      <a:pt x="194" y="303"/>
                      <a:pt x="194" y="303"/>
                    </a:cubicBezTo>
                    <a:cubicBezTo>
                      <a:pt x="167" y="303"/>
                      <a:pt x="167" y="303"/>
                      <a:pt x="167" y="303"/>
                    </a:cubicBezTo>
                    <a:cubicBezTo>
                      <a:pt x="167" y="303"/>
                      <a:pt x="167" y="303"/>
                      <a:pt x="167" y="303"/>
                    </a:cubicBezTo>
                    <a:cubicBezTo>
                      <a:pt x="165" y="303"/>
                      <a:pt x="164" y="303"/>
                      <a:pt x="162" y="302"/>
                    </a:cubicBezTo>
                    <a:cubicBezTo>
                      <a:pt x="158" y="301"/>
                      <a:pt x="155" y="296"/>
                      <a:pt x="155" y="292"/>
                    </a:cubicBezTo>
                    <a:cubicBezTo>
                      <a:pt x="155" y="253"/>
                      <a:pt x="155" y="253"/>
                      <a:pt x="155" y="253"/>
                    </a:cubicBezTo>
                    <a:cubicBezTo>
                      <a:pt x="155" y="251"/>
                      <a:pt x="156" y="249"/>
                      <a:pt x="157" y="247"/>
                    </a:cubicBezTo>
                    <a:cubicBezTo>
                      <a:pt x="157" y="247"/>
                      <a:pt x="157" y="247"/>
                      <a:pt x="157" y="247"/>
                    </a:cubicBezTo>
                    <a:cubicBezTo>
                      <a:pt x="160" y="244"/>
                      <a:pt x="163" y="242"/>
                      <a:pt x="167" y="242"/>
                    </a:cubicBezTo>
                    <a:cubicBezTo>
                      <a:pt x="167" y="242"/>
                      <a:pt x="167" y="242"/>
                      <a:pt x="167" y="242"/>
                    </a:cubicBezTo>
                    <a:cubicBezTo>
                      <a:pt x="256" y="242"/>
                      <a:pt x="256" y="242"/>
                      <a:pt x="256" y="242"/>
                    </a:cubicBezTo>
                    <a:cubicBezTo>
                      <a:pt x="256" y="234"/>
                      <a:pt x="256" y="234"/>
                      <a:pt x="256" y="234"/>
                    </a:cubicBezTo>
                    <a:cubicBezTo>
                      <a:pt x="239" y="234"/>
                      <a:pt x="239" y="234"/>
                      <a:pt x="239" y="234"/>
                    </a:cubicBezTo>
                    <a:cubicBezTo>
                      <a:pt x="240" y="235"/>
                      <a:pt x="240" y="235"/>
                      <a:pt x="240" y="235"/>
                    </a:cubicBezTo>
                    <a:cubicBezTo>
                      <a:pt x="194" y="235"/>
                      <a:pt x="194" y="235"/>
                      <a:pt x="194" y="235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67" y="234"/>
                      <a:pt x="167" y="234"/>
                      <a:pt x="167" y="234"/>
                    </a:cubicBezTo>
                    <a:cubicBezTo>
                      <a:pt x="167" y="234"/>
                      <a:pt x="167" y="234"/>
                      <a:pt x="167" y="234"/>
                    </a:cubicBezTo>
                    <a:cubicBezTo>
                      <a:pt x="165" y="234"/>
                      <a:pt x="164" y="234"/>
                      <a:pt x="162" y="234"/>
                    </a:cubicBezTo>
                    <a:cubicBezTo>
                      <a:pt x="158" y="232"/>
                      <a:pt x="155" y="228"/>
                      <a:pt x="155" y="223"/>
                    </a:cubicBezTo>
                    <a:cubicBezTo>
                      <a:pt x="155" y="203"/>
                      <a:pt x="155" y="203"/>
                      <a:pt x="155" y="203"/>
                    </a:cubicBezTo>
                    <a:cubicBezTo>
                      <a:pt x="73" y="203"/>
                      <a:pt x="73" y="203"/>
                      <a:pt x="73" y="203"/>
                    </a:cubicBezTo>
                    <a:cubicBezTo>
                      <a:pt x="73" y="203"/>
                      <a:pt x="73" y="203"/>
                      <a:pt x="73" y="203"/>
                    </a:cubicBezTo>
                    <a:cubicBezTo>
                      <a:pt x="57" y="203"/>
                      <a:pt x="43" y="198"/>
                      <a:pt x="31" y="189"/>
                    </a:cubicBezTo>
                    <a:moveTo>
                      <a:pt x="66" y="68"/>
                    </a:moveTo>
                    <a:cubicBezTo>
                      <a:pt x="48" y="70"/>
                      <a:pt x="31" y="79"/>
                      <a:pt x="19" y="94"/>
                    </a:cubicBezTo>
                    <a:cubicBezTo>
                      <a:pt x="0" y="118"/>
                      <a:pt x="1" y="152"/>
                      <a:pt x="18" y="176"/>
                    </a:cubicBezTo>
                    <a:cubicBezTo>
                      <a:pt x="19" y="176"/>
                      <a:pt x="20" y="177"/>
                      <a:pt x="20" y="177"/>
                    </a:cubicBezTo>
                    <a:cubicBezTo>
                      <a:pt x="12" y="166"/>
                      <a:pt x="6" y="152"/>
                      <a:pt x="6" y="136"/>
                    </a:cubicBezTo>
                    <a:cubicBezTo>
                      <a:pt x="6" y="101"/>
                      <a:pt x="32" y="72"/>
                      <a:pt x="66" y="68"/>
                    </a:cubicBezTo>
                    <a:moveTo>
                      <a:pt x="410" y="56"/>
                    </a:moveTo>
                    <a:cubicBezTo>
                      <a:pt x="422" y="72"/>
                      <a:pt x="429" y="92"/>
                      <a:pt x="429" y="112"/>
                    </a:cubicBezTo>
                    <a:cubicBezTo>
                      <a:pt x="429" y="150"/>
                      <a:pt x="404" y="183"/>
                      <a:pt x="371" y="196"/>
                    </a:cubicBezTo>
                    <a:cubicBezTo>
                      <a:pt x="371" y="223"/>
                      <a:pt x="371" y="223"/>
                      <a:pt x="371" y="223"/>
                    </a:cubicBezTo>
                    <a:cubicBezTo>
                      <a:pt x="371" y="230"/>
                      <a:pt x="365" y="234"/>
                      <a:pt x="359" y="234"/>
                    </a:cubicBezTo>
                    <a:cubicBezTo>
                      <a:pt x="359" y="234"/>
                      <a:pt x="359" y="234"/>
                      <a:pt x="359" y="234"/>
                    </a:cubicBezTo>
                    <a:cubicBezTo>
                      <a:pt x="267" y="234"/>
                      <a:pt x="267" y="234"/>
                      <a:pt x="267" y="234"/>
                    </a:cubicBezTo>
                    <a:cubicBezTo>
                      <a:pt x="267" y="242"/>
                      <a:pt x="267" y="242"/>
                      <a:pt x="267" y="242"/>
                    </a:cubicBezTo>
                    <a:cubicBezTo>
                      <a:pt x="359" y="242"/>
                      <a:pt x="359" y="242"/>
                      <a:pt x="359" y="242"/>
                    </a:cubicBezTo>
                    <a:cubicBezTo>
                      <a:pt x="359" y="242"/>
                      <a:pt x="359" y="242"/>
                      <a:pt x="359" y="242"/>
                    </a:cubicBezTo>
                    <a:cubicBezTo>
                      <a:pt x="362" y="242"/>
                      <a:pt x="366" y="244"/>
                      <a:pt x="368" y="246"/>
                    </a:cubicBezTo>
                    <a:cubicBezTo>
                      <a:pt x="370" y="248"/>
                      <a:pt x="371" y="251"/>
                      <a:pt x="371" y="253"/>
                    </a:cubicBezTo>
                    <a:cubicBezTo>
                      <a:pt x="371" y="292"/>
                      <a:pt x="371" y="292"/>
                      <a:pt x="371" y="292"/>
                    </a:cubicBezTo>
                    <a:cubicBezTo>
                      <a:pt x="371" y="298"/>
                      <a:pt x="365" y="303"/>
                      <a:pt x="359" y="303"/>
                    </a:cubicBezTo>
                    <a:cubicBezTo>
                      <a:pt x="359" y="303"/>
                      <a:pt x="359" y="303"/>
                      <a:pt x="359" y="303"/>
                    </a:cubicBezTo>
                    <a:cubicBezTo>
                      <a:pt x="267" y="303"/>
                      <a:pt x="267" y="303"/>
                      <a:pt x="267" y="303"/>
                    </a:cubicBezTo>
                    <a:cubicBezTo>
                      <a:pt x="267" y="331"/>
                      <a:pt x="267" y="331"/>
                      <a:pt x="267" y="331"/>
                    </a:cubicBezTo>
                    <a:cubicBezTo>
                      <a:pt x="286" y="331"/>
                      <a:pt x="286" y="331"/>
                      <a:pt x="286" y="331"/>
                    </a:cubicBezTo>
                    <a:cubicBezTo>
                      <a:pt x="287" y="331"/>
                      <a:pt x="287" y="331"/>
                      <a:pt x="288" y="332"/>
                    </a:cubicBezTo>
                    <a:cubicBezTo>
                      <a:pt x="288" y="332"/>
                      <a:pt x="288" y="333"/>
                      <a:pt x="289" y="333"/>
                    </a:cubicBezTo>
                    <a:cubicBezTo>
                      <a:pt x="289" y="333"/>
                      <a:pt x="289" y="333"/>
                      <a:pt x="289" y="333"/>
                    </a:cubicBezTo>
                    <a:cubicBezTo>
                      <a:pt x="289" y="333"/>
                      <a:pt x="289" y="334"/>
                      <a:pt x="289" y="334"/>
                    </a:cubicBezTo>
                    <a:cubicBezTo>
                      <a:pt x="289" y="334"/>
                      <a:pt x="289" y="334"/>
                      <a:pt x="289" y="334"/>
                    </a:cubicBezTo>
                    <a:cubicBezTo>
                      <a:pt x="289" y="335"/>
                      <a:pt x="289" y="335"/>
                      <a:pt x="289" y="335"/>
                    </a:cubicBezTo>
                    <a:cubicBezTo>
                      <a:pt x="289" y="335"/>
                      <a:pt x="289" y="335"/>
                      <a:pt x="289" y="335"/>
                    </a:cubicBezTo>
                    <a:cubicBezTo>
                      <a:pt x="289" y="337"/>
                      <a:pt x="289" y="337"/>
                      <a:pt x="289" y="337"/>
                    </a:cubicBezTo>
                    <a:cubicBezTo>
                      <a:pt x="416" y="337"/>
                      <a:pt x="416" y="337"/>
                      <a:pt x="416" y="337"/>
                    </a:cubicBezTo>
                    <a:cubicBezTo>
                      <a:pt x="454" y="298"/>
                      <a:pt x="479" y="246"/>
                      <a:pt x="485" y="187"/>
                    </a:cubicBezTo>
                    <a:cubicBezTo>
                      <a:pt x="486" y="179"/>
                      <a:pt x="486" y="171"/>
                      <a:pt x="486" y="163"/>
                    </a:cubicBezTo>
                    <a:cubicBezTo>
                      <a:pt x="486" y="156"/>
                      <a:pt x="486" y="148"/>
                      <a:pt x="485" y="141"/>
                    </a:cubicBezTo>
                    <a:cubicBezTo>
                      <a:pt x="485" y="137"/>
                      <a:pt x="484" y="133"/>
                      <a:pt x="484" y="129"/>
                    </a:cubicBezTo>
                    <a:cubicBezTo>
                      <a:pt x="410" y="56"/>
                      <a:pt x="410" y="56"/>
                      <a:pt x="410" y="56"/>
                    </a:cubicBezTo>
                    <a:moveTo>
                      <a:pt x="343" y="19"/>
                    </a:moveTo>
                    <a:cubicBezTo>
                      <a:pt x="362" y="21"/>
                      <a:pt x="380" y="29"/>
                      <a:pt x="394" y="41"/>
                    </a:cubicBezTo>
                    <a:cubicBezTo>
                      <a:pt x="393" y="40"/>
                      <a:pt x="393" y="39"/>
                      <a:pt x="393" y="39"/>
                    </a:cubicBezTo>
                    <a:cubicBezTo>
                      <a:pt x="379" y="27"/>
                      <a:pt x="361" y="20"/>
                      <a:pt x="343" y="19"/>
                    </a:cubicBezTo>
                    <a:moveTo>
                      <a:pt x="321" y="0"/>
                    </a:moveTo>
                    <a:cubicBezTo>
                      <a:pt x="326" y="6"/>
                      <a:pt x="330" y="12"/>
                      <a:pt x="334" y="18"/>
                    </a:cubicBezTo>
                    <a:cubicBezTo>
                      <a:pt x="335" y="18"/>
                      <a:pt x="335" y="18"/>
                      <a:pt x="335" y="18"/>
                    </a:cubicBezTo>
                    <a:cubicBezTo>
                      <a:pt x="335" y="18"/>
                      <a:pt x="335" y="18"/>
                      <a:pt x="335" y="18"/>
                    </a:cubicBezTo>
                    <a:cubicBezTo>
                      <a:pt x="337" y="18"/>
                      <a:pt x="337" y="18"/>
                      <a:pt x="337" y="18"/>
                    </a:cubicBezTo>
                    <a:cubicBezTo>
                      <a:pt x="338" y="18"/>
                      <a:pt x="339" y="18"/>
                      <a:pt x="340" y="19"/>
                    </a:cubicBezTo>
                    <a:cubicBezTo>
                      <a:pt x="338" y="16"/>
                      <a:pt x="335" y="14"/>
                      <a:pt x="333" y="12"/>
                    </a:cubicBezTo>
                    <a:cubicBezTo>
                      <a:pt x="329" y="8"/>
                      <a:pt x="326" y="4"/>
                      <a:pt x="321" y="0"/>
                    </a:cubicBezTo>
                  </a:path>
                </a:pathLst>
              </a:custGeom>
              <a:solidFill>
                <a:srgbClr val="0C6A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70"/>
              <p:cNvSpPr>
                <a:spLocks/>
              </p:cNvSpPr>
              <p:nvPr/>
            </p:nvSpPr>
            <p:spPr bwMode="auto">
              <a:xfrm>
                <a:off x="1213" y="673"/>
                <a:ext cx="332" cy="201"/>
              </a:xfrm>
              <a:custGeom>
                <a:avLst/>
                <a:gdLst>
                  <a:gd name="T0" fmla="*/ 329 w 421"/>
                  <a:gd name="T1" fmla="*/ 70 h 255"/>
                  <a:gd name="T2" fmla="*/ 328 w 421"/>
                  <a:gd name="T3" fmla="*/ 70 h 255"/>
                  <a:gd name="T4" fmla="*/ 185 w 421"/>
                  <a:gd name="T5" fmla="*/ 27 h 255"/>
                  <a:gd name="T6" fmla="*/ 132 w 421"/>
                  <a:gd name="T7" fmla="*/ 97 h 255"/>
                  <a:gd name="T8" fmla="*/ 76 w 421"/>
                  <a:gd name="T9" fmla="*/ 117 h 255"/>
                  <a:gd name="T10" fmla="*/ 75 w 421"/>
                  <a:gd name="T11" fmla="*/ 120 h 255"/>
                  <a:gd name="T12" fmla="*/ 67 w 421"/>
                  <a:gd name="T13" fmla="*/ 120 h 255"/>
                  <a:gd name="T14" fmla="*/ 0 w 421"/>
                  <a:gd name="T15" fmla="*/ 188 h 255"/>
                  <a:gd name="T16" fmla="*/ 67 w 421"/>
                  <a:gd name="T17" fmla="*/ 255 h 255"/>
                  <a:gd name="T18" fmla="*/ 329 w 421"/>
                  <a:gd name="T19" fmla="*/ 255 h 255"/>
                  <a:gd name="T20" fmla="*/ 420 w 421"/>
                  <a:gd name="T21" fmla="*/ 161 h 255"/>
                  <a:gd name="T22" fmla="*/ 331 w 421"/>
                  <a:gd name="T23" fmla="*/ 70 h 255"/>
                  <a:gd name="T24" fmla="*/ 329 w 421"/>
                  <a:gd name="T25" fmla="*/ 70 h 255"/>
                  <a:gd name="T26" fmla="*/ 329 w 421"/>
                  <a:gd name="T27" fmla="*/ 7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1" h="255">
                    <a:moveTo>
                      <a:pt x="329" y="70"/>
                    </a:moveTo>
                    <a:cubicBezTo>
                      <a:pt x="328" y="70"/>
                      <a:pt x="328" y="70"/>
                      <a:pt x="328" y="70"/>
                    </a:cubicBezTo>
                    <a:cubicBezTo>
                      <a:pt x="300" y="19"/>
                      <a:pt x="237" y="0"/>
                      <a:pt x="185" y="27"/>
                    </a:cubicBezTo>
                    <a:cubicBezTo>
                      <a:pt x="158" y="41"/>
                      <a:pt x="139" y="67"/>
                      <a:pt x="132" y="97"/>
                    </a:cubicBezTo>
                    <a:cubicBezTo>
                      <a:pt x="111" y="87"/>
                      <a:pt x="86" y="96"/>
                      <a:pt x="76" y="117"/>
                    </a:cubicBezTo>
                    <a:cubicBezTo>
                      <a:pt x="76" y="118"/>
                      <a:pt x="75" y="119"/>
                      <a:pt x="75" y="120"/>
                    </a:cubicBezTo>
                    <a:cubicBezTo>
                      <a:pt x="72" y="120"/>
                      <a:pt x="70" y="120"/>
                      <a:pt x="67" y="120"/>
                    </a:cubicBezTo>
                    <a:cubicBezTo>
                      <a:pt x="29" y="120"/>
                      <a:pt x="0" y="151"/>
                      <a:pt x="0" y="188"/>
                    </a:cubicBezTo>
                    <a:cubicBezTo>
                      <a:pt x="1" y="225"/>
                      <a:pt x="30" y="255"/>
                      <a:pt x="67" y="255"/>
                    </a:cubicBezTo>
                    <a:cubicBezTo>
                      <a:pt x="329" y="255"/>
                      <a:pt x="329" y="255"/>
                      <a:pt x="329" y="255"/>
                    </a:cubicBezTo>
                    <a:cubicBezTo>
                      <a:pt x="380" y="254"/>
                      <a:pt x="421" y="212"/>
                      <a:pt x="420" y="161"/>
                    </a:cubicBezTo>
                    <a:cubicBezTo>
                      <a:pt x="419" y="112"/>
                      <a:pt x="380" y="72"/>
                      <a:pt x="331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70"/>
                      <a:pt x="329" y="70"/>
                      <a:pt x="329" y="7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71"/>
              <p:cNvSpPr>
                <a:spLocks/>
              </p:cNvSpPr>
              <p:nvPr/>
            </p:nvSpPr>
            <p:spPr bwMode="auto">
              <a:xfrm>
                <a:off x="1223" y="703"/>
                <a:ext cx="324" cy="171"/>
              </a:xfrm>
              <a:custGeom>
                <a:avLst/>
                <a:gdLst>
                  <a:gd name="T0" fmla="*/ 374 w 411"/>
                  <a:gd name="T1" fmla="*/ 51 h 217"/>
                  <a:gd name="T2" fmla="*/ 385 w 411"/>
                  <a:gd name="T3" fmla="*/ 97 h 217"/>
                  <a:gd name="T4" fmla="*/ 256 w 411"/>
                  <a:gd name="T5" fmla="*/ 182 h 217"/>
                  <a:gd name="T6" fmla="*/ 323 w 411"/>
                  <a:gd name="T7" fmla="*/ 49 h 217"/>
                  <a:gd name="T8" fmla="*/ 289 w 411"/>
                  <a:gd name="T9" fmla="*/ 0 h 217"/>
                  <a:gd name="T10" fmla="*/ 299 w 411"/>
                  <a:gd name="T11" fmla="*/ 46 h 217"/>
                  <a:gd name="T12" fmla="*/ 129 w 411"/>
                  <a:gd name="T13" fmla="*/ 129 h 217"/>
                  <a:gd name="T14" fmla="*/ 134 w 411"/>
                  <a:gd name="T15" fmla="*/ 70 h 217"/>
                  <a:gd name="T16" fmla="*/ 130 w 411"/>
                  <a:gd name="T17" fmla="*/ 66 h 217"/>
                  <a:gd name="T18" fmla="*/ 116 w 411"/>
                  <a:gd name="T19" fmla="*/ 122 h 217"/>
                  <a:gd name="T20" fmla="*/ 98 w 411"/>
                  <a:gd name="T21" fmla="*/ 128 h 217"/>
                  <a:gd name="T22" fmla="*/ 73 w 411"/>
                  <a:gd name="T23" fmla="*/ 127 h 217"/>
                  <a:gd name="T24" fmla="*/ 102 w 411"/>
                  <a:gd name="T25" fmla="*/ 139 h 217"/>
                  <a:gd name="T26" fmla="*/ 27 w 411"/>
                  <a:gd name="T27" fmla="*/ 199 h 217"/>
                  <a:gd name="T28" fmla="*/ 0 w 411"/>
                  <a:gd name="T29" fmla="*/ 190 h 217"/>
                  <a:gd name="T30" fmla="*/ 55 w 411"/>
                  <a:gd name="T31" fmla="*/ 217 h 217"/>
                  <a:gd name="T32" fmla="*/ 317 w 411"/>
                  <a:gd name="T33" fmla="*/ 217 h 217"/>
                  <a:gd name="T34" fmla="*/ 411 w 411"/>
                  <a:gd name="T35" fmla="*/ 126 h 217"/>
                  <a:gd name="T36" fmla="*/ 374 w 411"/>
                  <a:gd name="T37" fmla="*/ 51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11" h="217">
                    <a:moveTo>
                      <a:pt x="374" y="51"/>
                    </a:moveTo>
                    <a:cubicBezTo>
                      <a:pt x="382" y="65"/>
                      <a:pt x="385" y="81"/>
                      <a:pt x="385" y="97"/>
                    </a:cubicBezTo>
                    <a:cubicBezTo>
                      <a:pt x="385" y="164"/>
                      <a:pt x="317" y="208"/>
                      <a:pt x="256" y="182"/>
                    </a:cubicBezTo>
                    <a:cubicBezTo>
                      <a:pt x="311" y="164"/>
                      <a:pt x="341" y="104"/>
                      <a:pt x="323" y="49"/>
                    </a:cubicBezTo>
                    <a:cubicBezTo>
                      <a:pt x="316" y="30"/>
                      <a:pt x="305" y="13"/>
                      <a:pt x="289" y="0"/>
                    </a:cubicBezTo>
                    <a:cubicBezTo>
                      <a:pt x="296" y="14"/>
                      <a:pt x="299" y="30"/>
                      <a:pt x="299" y="46"/>
                    </a:cubicBezTo>
                    <a:cubicBezTo>
                      <a:pt x="299" y="133"/>
                      <a:pt x="198" y="182"/>
                      <a:pt x="129" y="129"/>
                    </a:cubicBezTo>
                    <a:cubicBezTo>
                      <a:pt x="147" y="114"/>
                      <a:pt x="149" y="87"/>
                      <a:pt x="134" y="70"/>
                    </a:cubicBezTo>
                    <a:cubicBezTo>
                      <a:pt x="133" y="68"/>
                      <a:pt x="131" y="67"/>
                      <a:pt x="130" y="66"/>
                    </a:cubicBezTo>
                    <a:cubicBezTo>
                      <a:pt x="142" y="85"/>
                      <a:pt x="136" y="110"/>
                      <a:pt x="116" y="122"/>
                    </a:cubicBezTo>
                    <a:cubicBezTo>
                      <a:pt x="111" y="125"/>
                      <a:pt x="104" y="127"/>
                      <a:pt x="98" y="128"/>
                    </a:cubicBezTo>
                    <a:cubicBezTo>
                      <a:pt x="90" y="130"/>
                      <a:pt x="81" y="130"/>
                      <a:pt x="73" y="127"/>
                    </a:cubicBezTo>
                    <a:cubicBezTo>
                      <a:pt x="81" y="134"/>
                      <a:pt x="91" y="139"/>
                      <a:pt x="102" y="139"/>
                    </a:cubicBezTo>
                    <a:cubicBezTo>
                      <a:pt x="98" y="176"/>
                      <a:pt x="64" y="203"/>
                      <a:pt x="27" y="199"/>
                    </a:cubicBezTo>
                    <a:cubicBezTo>
                      <a:pt x="18" y="198"/>
                      <a:pt x="8" y="195"/>
                      <a:pt x="0" y="190"/>
                    </a:cubicBezTo>
                    <a:cubicBezTo>
                      <a:pt x="13" y="207"/>
                      <a:pt x="33" y="217"/>
                      <a:pt x="55" y="217"/>
                    </a:cubicBezTo>
                    <a:cubicBezTo>
                      <a:pt x="317" y="217"/>
                      <a:pt x="317" y="217"/>
                      <a:pt x="317" y="217"/>
                    </a:cubicBezTo>
                    <a:cubicBezTo>
                      <a:pt x="368" y="217"/>
                      <a:pt x="411" y="177"/>
                      <a:pt x="411" y="126"/>
                    </a:cubicBezTo>
                    <a:cubicBezTo>
                      <a:pt x="411" y="97"/>
                      <a:pt x="397" y="69"/>
                      <a:pt x="374" y="51"/>
                    </a:cubicBezTo>
                  </a:path>
                </a:pathLst>
              </a:custGeom>
              <a:solidFill>
                <a:srgbClr val="DFD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Rectangle 272"/>
              <p:cNvSpPr>
                <a:spLocks noChangeArrowheads="1"/>
              </p:cNvSpPr>
              <p:nvPr/>
            </p:nvSpPr>
            <p:spPr bwMode="auto">
              <a:xfrm>
                <a:off x="1410" y="809"/>
                <a:ext cx="9" cy="171"/>
              </a:xfrm>
              <a:prstGeom prst="rect">
                <a:avLst/>
              </a:prstGeom>
              <a:solidFill>
                <a:srgbClr val="0E20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Rectangle 273"/>
              <p:cNvSpPr>
                <a:spLocks noChangeArrowheads="1"/>
              </p:cNvSpPr>
              <p:nvPr/>
            </p:nvSpPr>
            <p:spPr bwMode="auto">
              <a:xfrm>
                <a:off x="1410" y="809"/>
                <a:ext cx="9" cy="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74"/>
              <p:cNvSpPr>
                <a:spLocks/>
              </p:cNvSpPr>
              <p:nvPr/>
            </p:nvSpPr>
            <p:spPr bwMode="auto">
              <a:xfrm>
                <a:off x="1393" y="977"/>
                <a:ext cx="0" cy="0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1 h 1"/>
                  <a:gd name="T6" fmla="*/ 1 h 1"/>
                  <a:gd name="T7" fmla="*/ 0 h 1"/>
                  <a:gd name="T8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D88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75"/>
              <p:cNvSpPr>
                <a:spLocks/>
              </p:cNvSpPr>
              <p:nvPr/>
            </p:nvSpPr>
            <p:spPr bwMode="auto">
              <a:xfrm>
                <a:off x="1232" y="980"/>
                <a:ext cx="337" cy="8"/>
              </a:xfrm>
              <a:custGeom>
                <a:avLst/>
                <a:gdLst>
                  <a:gd name="T0" fmla="*/ 420 w 428"/>
                  <a:gd name="T1" fmla="*/ 0 h 11"/>
                  <a:gd name="T2" fmla="*/ 8 w 428"/>
                  <a:gd name="T3" fmla="*/ 0 h 11"/>
                  <a:gd name="T4" fmla="*/ 0 w 428"/>
                  <a:gd name="T5" fmla="*/ 3 h 11"/>
                  <a:gd name="T6" fmla="*/ 0 w 428"/>
                  <a:gd name="T7" fmla="*/ 11 h 11"/>
                  <a:gd name="T8" fmla="*/ 428 w 428"/>
                  <a:gd name="T9" fmla="*/ 11 h 11"/>
                  <a:gd name="T10" fmla="*/ 428 w 428"/>
                  <a:gd name="T11" fmla="*/ 3 h 11"/>
                  <a:gd name="T12" fmla="*/ 420 w 428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8" h="11">
                    <a:moveTo>
                      <a:pt x="42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1"/>
                      <a:pt x="0" y="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428" y="11"/>
                      <a:pt x="428" y="11"/>
                      <a:pt x="428" y="11"/>
                    </a:cubicBezTo>
                    <a:cubicBezTo>
                      <a:pt x="428" y="3"/>
                      <a:pt x="428" y="3"/>
                      <a:pt x="428" y="3"/>
                    </a:cubicBezTo>
                    <a:cubicBezTo>
                      <a:pt x="428" y="1"/>
                      <a:pt x="424" y="0"/>
                      <a:pt x="420" y="0"/>
                    </a:cubicBezTo>
                  </a:path>
                </a:pathLst>
              </a:custGeom>
              <a:solidFill>
                <a:srgbClr val="0E20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Rectangle 276"/>
              <p:cNvSpPr>
                <a:spLocks noChangeArrowheads="1"/>
              </p:cNvSpPr>
              <p:nvPr/>
            </p:nvSpPr>
            <p:spPr bwMode="auto">
              <a:xfrm>
                <a:off x="1248" y="983"/>
                <a:ext cx="302" cy="2"/>
              </a:xfrm>
              <a:prstGeom prst="rect">
                <a:avLst/>
              </a:prstGeom>
              <a:solidFill>
                <a:srgbClr val="364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Rectangle 277"/>
              <p:cNvSpPr>
                <a:spLocks noChangeArrowheads="1"/>
              </p:cNvSpPr>
              <p:nvPr/>
            </p:nvSpPr>
            <p:spPr bwMode="auto">
              <a:xfrm>
                <a:off x="1248" y="983"/>
                <a:ext cx="302" cy="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78"/>
              <p:cNvSpPr>
                <a:spLocks/>
              </p:cNvSpPr>
              <p:nvPr/>
            </p:nvSpPr>
            <p:spPr bwMode="auto">
              <a:xfrm>
                <a:off x="1436" y="983"/>
                <a:ext cx="98" cy="0"/>
              </a:xfrm>
              <a:custGeom>
                <a:avLst/>
                <a:gdLst>
                  <a:gd name="T0" fmla="*/ 124 w 124"/>
                  <a:gd name="T1" fmla="*/ 0 w 124"/>
                  <a:gd name="T2" fmla="*/ 0 w 124"/>
                  <a:gd name="T3" fmla="*/ 123 w 124"/>
                  <a:gd name="T4" fmla="*/ 124 w 12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24">
                    <a:moveTo>
                      <a:pt x="12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3" y="0"/>
                      <a:pt x="124" y="0"/>
                      <a:pt x="124" y="0"/>
                    </a:cubicBezTo>
                  </a:path>
                </a:pathLst>
              </a:custGeom>
              <a:solidFill>
                <a:srgbClr val="3E4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79"/>
              <p:cNvSpPr>
                <a:spLocks/>
              </p:cNvSpPr>
              <p:nvPr/>
            </p:nvSpPr>
            <p:spPr bwMode="auto">
              <a:xfrm>
                <a:off x="1436" y="983"/>
                <a:ext cx="97" cy="1"/>
              </a:xfrm>
              <a:custGeom>
                <a:avLst/>
                <a:gdLst>
                  <a:gd name="T0" fmla="*/ 123 w 123"/>
                  <a:gd name="T1" fmla="*/ 0 h 1"/>
                  <a:gd name="T2" fmla="*/ 0 w 123"/>
                  <a:gd name="T3" fmla="*/ 0 h 1"/>
                  <a:gd name="T4" fmla="*/ 0 w 123"/>
                  <a:gd name="T5" fmla="*/ 1 h 1"/>
                  <a:gd name="T6" fmla="*/ 122 w 123"/>
                  <a:gd name="T7" fmla="*/ 1 h 1"/>
                  <a:gd name="T8" fmla="*/ 123 w 12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">
                    <a:moveTo>
                      <a:pt x="12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22" y="1"/>
                      <a:pt x="122" y="1"/>
                      <a:pt x="122" y="1"/>
                    </a:cubicBezTo>
                    <a:cubicBezTo>
                      <a:pt x="123" y="1"/>
                      <a:pt x="123" y="1"/>
                      <a:pt x="123" y="0"/>
                    </a:cubicBezTo>
                  </a:path>
                </a:pathLst>
              </a:custGeom>
              <a:solidFill>
                <a:srgbClr val="5E71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80"/>
              <p:cNvSpPr>
                <a:spLocks/>
              </p:cNvSpPr>
              <p:nvPr/>
            </p:nvSpPr>
            <p:spPr bwMode="auto">
              <a:xfrm>
                <a:off x="1255" y="983"/>
                <a:ext cx="138" cy="0"/>
              </a:xfrm>
              <a:custGeom>
                <a:avLst/>
                <a:gdLst>
                  <a:gd name="T0" fmla="*/ 175 w 175"/>
                  <a:gd name="T1" fmla="*/ 0 w 175"/>
                  <a:gd name="T2" fmla="*/ 0 w 175"/>
                  <a:gd name="T3" fmla="*/ 175 w 175"/>
                  <a:gd name="T4" fmla="*/ 175 w 17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75">
                    <a:moveTo>
                      <a:pt x="17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5" y="0"/>
                      <a:pt x="175" y="0"/>
                      <a:pt x="175" y="0"/>
                    </a:cubicBezTo>
                    <a:cubicBezTo>
                      <a:pt x="175" y="0"/>
                      <a:pt x="175" y="0"/>
                      <a:pt x="175" y="0"/>
                    </a:cubicBezTo>
                  </a:path>
                </a:pathLst>
              </a:custGeom>
              <a:solidFill>
                <a:srgbClr val="3E4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81"/>
              <p:cNvSpPr>
                <a:spLocks/>
              </p:cNvSpPr>
              <p:nvPr/>
            </p:nvSpPr>
            <p:spPr bwMode="auto">
              <a:xfrm>
                <a:off x="1255" y="983"/>
                <a:ext cx="138" cy="1"/>
              </a:xfrm>
              <a:custGeom>
                <a:avLst/>
                <a:gdLst>
                  <a:gd name="T0" fmla="*/ 175 w 175"/>
                  <a:gd name="T1" fmla="*/ 0 h 1"/>
                  <a:gd name="T2" fmla="*/ 0 w 175"/>
                  <a:gd name="T3" fmla="*/ 0 h 1"/>
                  <a:gd name="T4" fmla="*/ 1 w 175"/>
                  <a:gd name="T5" fmla="*/ 1 h 1"/>
                  <a:gd name="T6" fmla="*/ 175 w 175"/>
                  <a:gd name="T7" fmla="*/ 1 h 1"/>
                  <a:gd name="T8" fmla="*/ 175 w 175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" h="1">
                    <a:moveTo>
                      <a:pt x="17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75" y="1"/>
                      <a:pt x="175" y="1"/>
                      <a:pt x="175" y="1"/>
                    </a:cubicBezTo>
                    <a:cubicBezTo>
                      <a:pt x="175" y="0"/>
                      <a:pt x="175" y="0"/>
                      <a:pt x="175" y="0"/>
                    </a:cubicBezTo>
                  </a:path>
                </a:pathLst>
              </a:custGeom>
              <a:solidFill>
                <a:srgbClr val="5E71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82"/>
              <p:cNvSpPr>
                <a:spLocks/>
              </p:cNvSpPr>
              <p:nvPr/>
            </p:nvSpPr>
            <p:spPr bwMode="auto">
              <a:xfrm>
                <a:off x="1393" y="975"/>
                <a:ext cx="43" cy="16"/>
              </a:xfrm>
              <a:custGeom>
                <a:avLst/>
                <a:gdLst>
                  <a:gd name="T0" fmla="*/ 55 w 55"/>
                  <a:gd name="T1" fmla="*/ 2 h 20"/>
                  <a:gd name="T2" fmla="*/ 54 w 55"/>
                  <a:gd name="T3" fmla="*/ 1 h 20"/>
                  <a:gd name="T4" fmla="*/ 52 w 55"/>
                  <a:gd name="T5" fmla="*/ 0 h 20"/>
                  <a:gd name="T6" fmla="*/ 3 w 55"/>
                  <a:gd name="T7" fmla="*/ 0 h 20"/>
                  <a:gd name="T8" fmla="*/ 1 w 55"/>
                  <a:gd name="T9" fmla="*/ 1 h 20"/>
                  <a:gd name="T10" fmla="*/ 0 w 55"/>
                  <a:gd name="T11" fmla="*/ 2 h 20"/>
                  <a:gd name="T12" fmla="*/ 0 w 55"/>
                  <a:gd name="T13" fmla="*/ 2 h 20"/>
                  <a:gd name="T14" fmla="*/ 0 w 55"/>
                  <a:gd name="T15" fmla="*/ 3 h 20"/>
                  <a:gd name="T16" fmla="*/ 0 w 55"/>
                  <a:gd name="T17" fmla="*/ 4 h 20"/>
                  <a:gd name="T18" fmla="*/ 0 w 55"/>
                  <a:gd name="T19" fmla="*/ 18 h 20"/>
                  <a:gd name="T20" fmla="*/ 2 w 55"/>
                  <a:gd name="T21" fmla="*/ 20 h 20"/>
                  <a:gd name="T22" fmla="*/ 53 w 55"/>
                  <a:gd name="T23" fmla="*/ 20 h 20"/>
                  <a:gd name="T24" fmla="*/ 55 w 55"/>
                  <a:gd name="T25" fmla="*/ 18 h 20"/>
                  <a:gd name="T26" fmla="*/ 55 w 55"/>
                  <a:gd name="T27" fmla="*/ 4 h 20"/>
                  <a:gd name="T28" fmla="*/ 55 w 55"/>
                  <a:gd name="T29" fmla="*/ 2 h 20"/>
                  <a:gd name="T30" fmla="*/ 55 w 55"/>
                  <a:gd name="T31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5" h="20">
                    <a:moveTo>
                      <a:pt x="55" y="2"/>
                    </a:moveTo>
                    <a:cubicBezTo>
                      <a:pt x="54" y="2"/>
                      <a:pt x="54" y="1"/>
                      <a:pt x="54" y="1"/>
                    </a:cubicBezTo>
                    <a:cubicBezTo>
                      <a:pt x="53" y="0"/>
                      <a:pt x="53" y="0"/>
                      <a:pt x="5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20"/>
                      <a:pt x="2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4" y="20"/>
                      <a:pt x="55" y="19"/>
                      <a:pt x="55" y="18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4"/>
                      <a:pt x="55" y="3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</a:path>
                </a:pathLst>
              </a:custGeom>
              <a:solidFill>
                <a:srgbClr val="0E20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83"/>
              <p:cNvSpPr>
                <a:spLocks noEditPoints="1"/>
              </p:cNvSpPr>
              <p:nvPr/>
            </p:nvSpPr>
            <p:spPr bwMode="auto">
              <a:xfrm>
                <a:off x="1393" y="977"/>
                <a:ext cx="43" cy="3"/>
              </a:xfrm>
              <a:custGeom>
                <a:avLst/>
                <a:gdLst>
                  <a:gd name="T0" fmla="*/ 0 w 55"/>
                  <a:gd name="T1" fmla="*/ 0 h 3"/>
                  <a:gd name="T2" fmla="*/ 0 w 55"/>
                  <a:gd name="T3" fmla="*/ 0 h 3"/>
                  <a:gd name="T4" fmla="*/ 0 w 55"/>
                  <a:gd name="T5" fmla="*/ 3 h 3"/>
                  <a:gd name="T6" fmla="*/ 0 w 55"/>
                  <a:gd name="T7" fmla="*/ 3 h 3"/>
                  <a:gd name="T8" fmla="*/ 0 w 55"/>
                  <a:gd name="T9" fmla="*/ 1 h 3"/>
                  <a:gd name="T10" fmla="*/ 0 w 55"/>
                  <a:gd name="T11" fmla="*/ 0 h 3"/>
                  <a:gd name="T12" fmla="*/ 55 w 55"/>
                  <a:gd name="T13" fmla="*/ 0 h 3"/>
                  <a:gd name="T14" fmla="*/ 55 w 55"/>
                  <a:gd name="T15" fmla="*/ 0 h 3"/>
                  <a:gd name="T16" fmla="*/ 55 w 55"/>
                  <a:gd name="T17" fmla="*/ 1 h 3"/>
                  <a:gd name="T18" fmla="*/ 55 w 55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"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moveTo>
                      <a:pt x="55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5" y="1"/>
                      <a:pt x="55" y="1"/>
                    </a:cubicBezTo>
                    <a:cubicBezTo>
                      <a:pt x="55" y="0"/>
                      <a:pt x="55" y="0"/>
                      <a:pt x="55" y="0"/>
                    </a:cubicBezTo>
                  </a:path>
                </a:pathLst>
              </a:custGeom>
              <a:solidFill>
                <a:srgbClr val="3D88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84"/>
              <p:cNvSpPr>
                <a:spLocks/>
              </p:cNvSpPr>
              <p:nvPr/>
            </p:nvSpPr>
            <p:spPr bwMode="auto">
              <a:xfrm>
                <a:off x="1393" y="977"/>
                <a:ext cx="0" cy="3"/>
              </a:xfrm>
              <a:custGeom>
                <a:avLst/>
                <a:gdLst>
                  <a:gd name="T0" fmla="*/ 0 h 3"/>
                  <a:gd name="T1" fmla="*/ 0 h 3"/>
                  <a:gd name="T2" fmla="*/ 1 h 3"/>
                  <a:gd name="T3" fmla="*/ 3 h 3"/>
                  <a:gd name="T4" fmla="*/ 3 h 3"/>
                  <a:gd name="T5" fmla="*/ 1 h 3"/>
                  <a:gd name="T6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solidFill>
                <a:srgbClr val="64A0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85"/>
              <p:cNvSpPr>
                <a:spLocks/>
              </p:cNvSpPr>
              <p:nvPr/>
            </p:nvSpPr>
            <p:spPr bwMode="auto">
              <a:xfrm>
                <a:off x="1393" y="9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4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86"/>
              <p:cNvSpPr>
                <a:spLocks/>
              </p:cNvSpPr>
              <p:nvPr/>
            </p:nvSpPr>
            <p:spPr bwMode="auto">
              <a:xfrm>
                <a:off x="1393" y="9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87"/>
              <p:cNvSpPr>
                <a:spLocks/>
              </p:cNvSpPr>
              <p:nvPr/>
            </p:nvSpPr>
            <p:spPr bwMode="auto">
              <a:xfrm>
                <a:off x="1393" y="977"/>
                <a:ext cx="43" cy="3"/>
              </a:xfrm>
              <a:custGeom>
                <a:avLst/>
                <a:gdLst>
                  <a:gd name="T0" fmla="*/ 55 w 55"/>
                  <a:gd name="T1" fmla="*/ 0 h 3"/>
                  <a:gd name="T2" fmla="*/ 0 w 55"/>
                  <a:gd name="T3" fmla="*/ 0 h 3"/>
                  <a:gd name="T4" fmla="*/ 0 w 55"/>
                  <a:gd name="T5" fmla="*/ 1 h 3"/>
                  <a:gd name="T6" fmla="*/ 0 w 55"/>
                  <a:gd name="T7" fmla="*/ 3 h 3"/>
                  <a:gd name="T8" fmla="*/ 0 w 55"/>
                  <a:gd name="T9" fmla="*/ 3 h 3"/>
                  <a:gd name="T10" fmla="*/ 55 w 55"/>
                  <a:gd name="T11" fmla="*/ 3 h 3"/>
                  <a:gd name="T12" fmla="*/ 55 w 55"/>
                  <a:gd name="T13" fmla="*/ 1 h 3"/>
                  <a:gd name="T14" fmla="*/ 55 w 55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3">
                    <a:moveTo>
                      <a:pt x="5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55" y="3"/>
                      <a:pt x="55" y="3"/>
                      <a:pt x="55" y="3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0"/>
                      <a:pt x="55" y="0"/>
                    </a:cubicBezTo>
                  </a:path>
                </a:pathLst>
              </a:custGeom>
              <a:solidFill>
                <a:srgbClr val="3E4D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288"/>
              <p:cNvSpPr>
                <a:spLocks/>
              </p:cNvSpPr>
              <p:nvPr/>
            </p:nvSpPr>
            <p:spPr bwMode="auto">
              <a:xfrm>
                <a:off x="1333" y="854"/>
                <a:ext cx="166" cy="43"/>
              </a:xfrm>
              <a:custGeom>
                <a:avLst/>
                <a:gdLst>
                  <a:gd name="T0" fmla="*/ 201 w 210"/>
                  <a:gd name="T1" fmla="*/ 0 h 55"/>
                  <a:gd name="T2" fmla="*/ 9 w 210"/>
                  <a:gd name="T3" fmla="*/ 0 h 55"/>
                  <a:gd name="T4" fmla="*/ 2 w 210"/>
                  <a:gd name="T5" fmla="*/ 3 h 55"/>
                  <a:gd name="T6" fmla="*/ 1 w 210"/>
                  <a:gd name="T7" fmla="*/ 3 h 55"/>
                  <a:gd name="T8" fmla="*/ 0 w 210"/>
                  <a:gd name="T9" fmla="*/ 8 h 55"/>
                  <a:gd name="T10" fmla="*/ 0 w 210"/>
                  <a:gd name="T11" fmla="*/ 46 h 55"/>
                  <a:gd name="T12" fmla="*/ 5 w 210"/>
                  <a:gd name="T13" fmla="*/ 54 h 55"/>
                  <a:gd name="T14" fmla="*/ 9 w 210"/>
                  <a:gd name="T15" fmla="*/ 54 h 55"/>
                  <a:gd name="T16" fmla="*/ 201 w 210"/>
                  <a:gd name="T17" fmla="*/ 54 h 55"/>
                  <a:gd name="T18" fmla="*/ 210 w 210"/>
                  <a:gd name="T19" fmla="*/ 46 h 55"/>
                  <a:gd name="T20" fmla="*/ 210 w 210"/>
                  <a:gd name="T21" fmla="*/ 8 h 55"/>
                  <a:gd name="T22" fmla="*/ 208 w 210"/>
                  <a:gd name="T23" fmla="*/ 3 h 55"/>
                  <a:gd name="T24" fmla="*/ 201 w 210"/>
                  <a:gd name="T2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0" h="55">
                    <a:moveTo>
                      <a:pt x="20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50"/>
                      <a:pt x="2" y="53"/>
                      <a:pt x="5" y="54"/>
                    </a:cubicBezTo>
                    <a:cubicBezTo>
                      <a:pt x="6" y="54"/>
                      <a:pt x="8" y="54"/>
                      <a:pt x="9" y="54"/>
                    </a:cubicBezTo>
                    <a:cubicBezTo>
                      <a:pt x="201" y="54"/>
                      <a:pt x="201" y="54"/>
                      <a:pt x="201" y="54"/>
                    </a:cubicBezTo>
                    <a:cubicBezTo>
                      <a:pt x="206" y="55"/>
                      <a:pt x="210" y="51"/>
                      <a:pt x="210" y="46"/>
                    </a:cubicBezTo>
                    <a:cubicBezTo>
                      <a:pt x="210" y="8"/>
                      <a:pt x="210" y="8"/>
                      <a:pt x="210" y="8"/>
                    </a:cubicBezTo>
                    <a:cubicBezTo>
                      <a:pt x="210" y="6"/>
                      <a:pt x="209" y="4"/>
                      <a:pt x="208" y="3"/>
                    </a:cubicBezTo>
                    <a:cubicBezTo>
                      <a:pt x="206" y="1"/>
                      <a:pt x="204" y="0"/>
                      <a:pt x="201" y="0"/>
                    </a:cubicBezTo>
                  </a:path>
                </a:pathLst>
              </a:custGeom>
              <a:solidFill>
                <a:srgbClr val="EB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289"/>
              <p:cNvSpPr>
                <a:spLocks noEditPoints="1"/>
              </p:cNvSpPr>
              <p:nvPr/>
            </p:nvSpPr>
            <p:spPr bwMode="auto">
              <a:xfrm>
                <a:off x="1331" y="851"/>
                <a:ext cx="170" cy="48"/>
              </a:xfrm>
              <a:custGeom>
                <a:avLst/>
                <a:gdLst>
                  <a:gd name="T0" fmla="*/ 204 w 216"/>
                  <a:gd name="T1" fmla="*/ 0 h 61"/>
                  <a:gd name="T2" fmla="*/ 12 w 216"/>
                  <a:gd name="T3" fmla="*/ 0 h 61"/>
                  <a:gd name="T4" fmla="*/ 2 w 216"/>
                  <a:gd name="T5" fmla="*/ 4 h 61"/>
                  <a:gd name="T6" fmla="*/ 2 w 216"/>
                  <a:gd name="T7" fmla="*/ 5 h 61"/>
                  <a:gd name="T8" fmla="*/ 0 w 216"/>
                  <a:gd name="T9" fmla="*/ 11 h 61"/>
                  <a:gd name="T10" fmla="*/ 0 w 216"/>
                  <a:gd name="T11" fmla="*/ 49 h 61"/>
                  <a:gd name="T12" fmla="*/ 7 w 216"/>
                  <a:gd name="T13" fmla="*/ 60 h 61"/>
                  <a:gd name="T14" fmla="*/ 12 w 216"/>
                  <a:gd name="T15" fmla="*/ 60 h 61"/>
                  <a:gd name="T16" fmla="*/ 204 w 216"/>
                  <a:gd name="T17" fmla="*/ 60 h 61"/>
                  <a:gd name="T18" fmla="*/ 216 w 216"/>
                  <a:gd name="T19" fmla="*/ 49 h 61"/>
                  <a:gd name="T20" fmla="*/ 216 w 216"/>
                  <a:gd name="T21" fmla="*/ 11 h 61"/>
                  <a:gd name="T22" fmla="*/ 213 w 216"/>
                  <a:gd name="T23" fmla="*/ 4 h 61"/>
                  <a:gd name="T24" fmla="*/ 204 w 216"/>
                  <a:gd name="T25" fmla="*/ 0 h 61"/>
                  <a:gd name="T26" fmla="*/ 210 w 216"/>
                  <a:gd name="T27" fmla="*/ 49 h 61"/>
                  <a:gd name="T28" fmla="*/ 204 w 216"/>
                  <a:gd name="T29" fmla="*/ 54 h 61"/>
                  <a:gd name="T30" fmla="*/ 12 w 216"/>
                  <a:gd name="T31" fmla="*/ 54 h 61"/>
                  <a:gd name="T32" fmla="*/ 9 w 216"/>
                  <a:gd name="T33" fmla="*/ 54 h 61"/>
                  <a:gd name="T34" fmla="*/ 6 w 216"/>
                  <a:gd name="T35" fmla="*/ 49 h 61"/>
                  <a:gd name="T36" fmla="*/ 6 w 216"/>
                  <a:gd name="T37" fmla="*/ 11 h 61"/>
                  <a:gd name="T38" fmla="*/ 7 w 216"/>
                  <a:gd name="T39" fmla="*/ 8 h 61"/>
                  <a:gd name="T40" fmla="*/ 12 w 216"/>
                  <a:gd name="T41" fmla="*/ 6 h 61"/>
                  <a:gd name="T42" fmla="*/ 204 w 216"/>
                  <a:gd name="T43" fmla="*/ 6 h 61"/>
                  <a:gd name="T44" fmla="*/ 209 w 216"/>
                  <a:gd name="T45" fmla="*/ 8 h 61"/>
                  <a:gd name="T46" fmla="*/ 210 w 216"/>
                  <a:gd name="T47" fmla="*/ 11 h 61"/>
                  <a:gd name="T48" fmla="*/ 210 w 216"/>
                  <a:gd name="T49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6" h="61">
                    <a:moveTo>
                      <a:pt x="20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8" y="0"/>
                      <a:pt x="5" y="1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0" y="9"/>
                      <a:pt x="0" y="11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4"/>
                      <a:pt x="3" y="58"/>
                      <a:pt x="7" y="60"/>
                    </a:cubicBezTo>
                    <a:cubicBezTo>
                      <a:pt x="9" y="60"/>
                      <a:pt x="10" y="60"/>
                      <a:pt x="12" y="60"/>
                    </a:cubicBezTo>
                    <a:cubicBezTo>
                      <a:pt x="204" y="60"/>
                      <a:pt x="204" y="60"/>
                      <a:pt x="204" y="60"/>
                    </a:cubicBezTo>
                    <a:cubicBezTo>
                      <a:pt x="210" y="61"/>
                      <a:pt x="216" y="56"/>
                      <a:pt x="216" y="49"/>
                    </a:cubicBezTo>
                    <a:cubicBezTo>
                      <a:pt x="216" y="11"/>
                      <a:pt x="216" y="11"/>
                      <a:pt x="216" y="11"/>
                    </a:cubicBezTo>
                    <a:cubicBezTo>
                      <a:pt x="216" y="8"/>
                      <a:pt x="215" y="6"/>
                      <a:pt x="213" y="4"/>
                    </a:cubicBezTo>
                    <a:cubicBezTo>
                      <a:pt x="211" y="1"/>
                      <a:pt x="207" y="0"/>
                      <a:pt x="204" y="0"/>
                    </a:cubicBezTo>
                    <a:moveTo>
                      <a:pt x="210" y="49"/>
                    </a:moveTo>
                    <a:cubicBezTo>
                      <a:pt x="210" y="52"/>
                      <a:pt x="207" y="55"/>
                      <a:pt x="204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1" y="54"/>
                      <a:pt x="10" y="54"/>
                      <a:pt x="9" y="54"/>
                    </a:cubicBezTo>
                    <a:cubicBezTo>
                      <a:pt x="7" y="53"/>
                      <a:pt x="6" y="51"/>
                      <a:pt x="6" y="49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6" y="9"/>
                      <a:pt x="7" y="8"/>
                    </a:cubicBezTo>
                    <a:cubicBezTo>
                      <a:pt x="8" y="7"/>
                      <a:pt x="10" y="6"/>
                      <a:pt x="12" y="6"/>
                    </a:cubicBezTo>
                    <a:cubicBezTo>
                      <a:pt x="204" y="6"/>
                      <a:pt x="204" y="6"/>
                      <a:pt x="204" y="6"/>
                    </a:cubicBezTo>
                    <a:cubicBezTo>
                      <a:pt x="206" y="6"/>
                      <a:pt x="207" y="7"/>
                      <a:pt x="209" y="8"/>
                    </a:cubicBezTo>
                    <a:cubicBezTo>
                      <a:pt x="209" y="9"/>
                      <a:pt x="210" y="10"/>
                      <a:pt x="210" y="11"/>
                    </a:cubicBezTo>
                    <a:cubicBezTo>
                      <a:pt x="210" y="49"/>
                      <a:pt x="210" y="49"/>
                      <a:pt x="210" y="49"/>
                    </a:cubicBezTo>
                  </a:path>
                </a:pathLst>
              </a:custGeom>
              <a:solidFill>
                <a:srgbClr val="0E20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290"/>
              <p:cNvSpPr>
                <a:spLocks/>
              </p:cNvSpPr>
              <p:nvPr/>
            </p:nvSpPr>
            <p:spPr bwMode="auto">
              <a:xfrm>
                <a:off x="1335" y="856"/>
                <a:ext cx="160" cy="38"/>
              </a:xfrm>
              <a:custGeom>
                <a:avLst/>
                <a:gdLst>
                  <a:gd name="T0" fmla="*/ 5 w 203"/>
                  <a:gd name="T1" fmla="*/ 0 h 48"/>
                  <a:gd name="T2" fmla="*/ 1 w 203"/>
                  <a:gd name="T3" fmla="*/ 2 h 48"/>
                  <a:gd name="T4" fmla="*/ 1 w 203"/>
                  <a:gd name="T5" fmla="*/ 2 h 48"/>
                  <a:gd name="T6" fmla="*/ 0 w 203"/>
                  <a:gd name="T7" fmla="*/ 5 h 48"/>
                  <a:gd name="T8" fmla="*/ 0 w 203"/>
                  <a:gd name="T9" fmla="*/ 5 h 48"/>
                  <a:gd name="T10" fmla="*/ 0 w 203"/>
                  <a:gd name="T11" fmla="*/ 5 h 48"/>
                  <a:gd name="T12" fmla="*/ 0 w 203"/>
                  <a:gd name="T13" fmla="*/ 43 h 48"/>
                  <a:gd name="T14" fmla="*/ 3 w 203"/>
                  <a:gd name="T15" fmla="*/ 48 h 48"/>
                  <a:gd name="T16" fmla="*/ 3 w 203"/>
                  <a:gd name="T17" fmla="*/ 8 h 48"/>
                  <a:gd name="T18" fmla="*/ 9 w 203"/>
                  <a:gd name="T19" fmla="*/ 3 h 48"/>
                  <a:gd name="T20" fmla="*/ 202 w 203"/>
                  <a:gd name="T21" fmla="*/ 3 h 48"/>
                  <a:gd name="T22" fmla="*/ 203 w 203"/>
                  <a:gd name="T23" fmla="*/ 3 h 48"/>
                  <a:gd name="T24" fmla="*/ 203 w 203"/>
                  <a:gd name="T25" fmla="*/ 2 h 48"/>
                  <a:gd name="T26" fmla="*/ 203 w 203"/>
                  <a:gd name="T27" fmla="*/ 2 h 48"/>
                  <a:gd name="T28" fmla="*/ 198 w 203"/>
                  <a:gd name="T29" fmla="*/ 0 h 48"/>
                  <a:gd name="T30" fmla="*/ 198 w 203"/>
                  <a:gd name="T31" fmla="*/ 0 h 48"/>
                  <a:gd name="T32" fmla="*/ 6 w 203"/>
                  <a:gd name="T33" fmla="*/ 0 h 48"/>
                  <a:gd name="T34" fmla="*/ 5 w 203"/>
                  <a:gd name="T3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48">
                    <a:moveTo>
                      <a:pt x="5" y="0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5"/>
                      <a:pt x="1" y="47"/>
                      <a:pt x="3" y="4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5"/>
                      <a:pt x="6" y="3"/>
                      <a:pt x="9" y="3"/>
                    </a:cubicBezTo>
                    <a:cubicBezTo>
                      <a:pt x="202" y="3"/>
                      <a:pt x="202" y="3"/>
                      <a:pt x="202" y="3"/>
                    </a:cubicBezTo>
                    <a:cubicBezTo>
                      <a:pt x="202" y="3"/>
                      <a:pt x="203" y="3"/>
                      <a:pt x="203" y="3"/>
                    </a:cubicBezTo>
                    <a:cubicBezTo>
                      <a:pt x="203" y="3"/>
                      <a:pt x="203" y="2"/>
                      <a:pt x="203" y="2"/>
                    </a:cubicBezTo>
                    <a:cubicBezTo>
                      <a:pt x="203" y="2"/>
                      <a:pt x="203" y="2"/>
                      <a:pt x="203" y="2"/>
                    </a:cubicBezTo>
                    <a:cubicBezTo>
                      <a:pt x="201" y="1"/>
                      <a:pt x="200" y="0"/>
                      <a:pt x="198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</a:path>
                </a:pathLst>
              </a:custGeom>
              <a:solidFill>
                <a:srgbClr val="C3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291"/>
              <p:cNvSpPr>
                <a:spLocks noEditPoints="1"/>
              </p:cNvSpPr>
              <p:nvPr/>
            </p:nvSpPr>
            <p:spPr bwMode="auto">
              <a:xfrm>
                <a:off x="1335" y="856"/>
                <a:ext cx="160" cy="4"/>
              </a:xfrm>
              <a:custGeom>
                <a:avLst/>
                <a:gdLst>
                  <a:gd name="T0" fmla="*/ 0 w 203"/>
                  <a:gd name="T1" fmla="*/ 5 h 5"/>
                  <a:gd name="T2" fmla="*/ 0 w 203"/>
                  <a:gd name="T3" fmla="*/ 5 h 5"/>
                  <a:gd name="T4" fmla="*/ 0 w 203"/>
                  <a:gd name="T5" fmla="*/ 5 h 5"/>
                  <a:gd name="T6" fmla="*/ 198 w 203"/>
                  <a:gd name="T7" fmla="*/ 0 h 5"/>
                  <a:gd name="T8" fmla="*/ 198 w 203"/>
                  <a:gd name="T9" fmla="*/ 0 h 5"/>
                  <a:gd name="T10" fmla="*/ 6 w 203"/>
                  <a:gd name="T11" fmla="*/ 0 h 5"/>
                  <a:gd name="T12" fmla="*/ 6 w 203"/>
                  <a:gd name="T13" fmla="*/ 0 h 5"/>
                  <a:gd name="T14" fmla="*/ 1 w 203"/>
                  <a:gd name="T15" fmla="*/ 2 h 5"/>
                  <a:gd name="T16" fmla="*/ 1 w 203"/>
                  <a:gd name="T17" fmla="*/ 2 h 5"/>
                  <a:gd name="T18" fmla="*/ 1 w 203"/>
                  <a:gd name="T19" fmla="*/ 2 h 5"/>
                  <a:gd name="T20" fmla="*/ 5 w 203"/>
                  <a:gd name="T21" fmla="*/ 0 h 5"/>
                  <a:gd name="T22" fmla="*/ 6 w 203"/>
                  <a:gd name="T23" fmla="*/ 0 h 5"/>
                  <a:gd name="T24" fmla="*/ 198 w 203"/>
                  <a:gd name="T25" fmla="*/ 0 h 5"/>
                  <a:gd name="T26" fmla="*/ 198 w 203"/>
                  <a:gd name="T27" fmla="*/ 0 h 5"/>
                  <a:gd name="T28" fmla="*/ 203 w 203"/>
                  <a:gd name="T29" fmla="*/ 2 h 5"/>
                  <a:gd name="T30" fmla="*/ 203 w 203"/>
                  <a:gd name="T31" fmla="*/ 2 h 5"/>
                  <a:gd name="T32" fmla="*/ 203 w 203"/>
                  <a:gd name="T33" fmla="*/ 2 h 5"/>
                  <a:gd name="T34" fmla="*/ 203 w 203"/>
                  <a:gd name="T35" fmla="*/ 2 h 5"/>
                  <a:gd name="T36" fmla="*/ 198 w 203"/>
                  <a:gd name="T3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3" h="5"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moveTo>
                      <a:pt x="198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00" y="0"/>
                      <a:pt x="201" y="1"/>
                      <a:pt x="203" y="2"/>
                    </a:cubicBezTo>
                    <a:cubicBezTo>
                      <a:pt x="203" y="2"/>
                      <a:pt x="203" y="2"/>
                      <a:pt x="203" y="2"/>
                    </a:cubicBezTo>
                    <a:cubicBezTo>
                      <a:pt x="203" y="2"/>
                      <a:pt x="203" y="2"/>
                      <a:pt x="203" y="2"/>
                    </a:cubicBezTo>
                    <a:cubicBezTo>
                      <a:pt x="203" y="2"/>
                      <a:pt x="203" y="2"/>
                      <a:pt x="203" y="2"/>
                    </a:cubicBezTo>
                    <a:cubicBezTo>
                      <a:pt x="202" y="0"/>
                      <a:pt x="200" y="0"/>
                      <a:pt x="198" y="0"/>
                    </a:cubicBezTo>
                  </a:path>
                </a:pathLst>
              </a:custGeom>
              <a:solidFill>
                <a:srgbClr val="1220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Oval 292"/>
              <p:cNvSpPr>
                <a:spLocks noChangeArrowheads="1"/>
              </p:cNvSpPr>
              <p:nvPr/>
            </p:nvSpPr>
            <p:spPr bwMode="auto">
              <a:xfrm>
                <a:off x="1414" y="861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Oval 293"/>
              <p:cNvSpPr>
                <a:spLocks noChangeArrowheads="1"/>
              </p:cNvSpPr>
              <p:nvPr/>
            </p:nvSpPr>
            <p:spPr bwMode="auto">
              <a:xfrm>
                <a:off x="1421" y="861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Oval 294"/>
              <p:cNvSpPr>
                <a:spLocks noChangeArrowheads="1"/>
              </p:cNvSpPr>
              <p:nvPr/>
            </p:nvSpPr>
            <p:spPr bwMode="auto">
              <a:xfrm>
                <a:off x="1428" y="861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Oval 295"/>
              <p:cNvSpPr>
                <a:spLocks noChangeArrowheads="1"/>
              </p:cNvSpPr>
              <p:nvPr/>
            </p:nvSpPr>
            <p:spPr bwMode="auto">
              <a:xfrm>
                <a:off x="1436" y="861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Oval 296"/>
              <p:cNvSpPr>
                <a:spLocks noChangeArrowheads="1"/>
              </p:cNvSpPr>
              <p:nvPr/>
            </p:nvSpPr>
            <p:spPr bwMode="auto">
              <a:xfrm>
                <a:off x="1443" y="861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Oval 297"/>
              <p:cNvSpPr>
                <a:spLocks noChangeArrowheads="1"/>
              </p:cNvSpPr>
              <p:nvPr/>
            </p:nvSpPr>
            <p:spPr bwMode="auto">
              <a:xfrm>
                <a:off x="1451" y="861"/>
                <a:ext cx="4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Oval 298"/>
              <p:cNvSpPr>
                <a:spLocks noChangeArrowheads="1"/>
              </p:cNvSpPr>
              <p:nvPr/>
            </p:nvSpPr>
            <p:spPr bwMode="auto">
              <a:xfrm>
                <a:off x="1458" y="861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Oval 299"/>
              <p:cNvSpPr>
                <a:spLocks noChangeArrowheads="1"/>
              </p:cNvSpPr>
              <p:nvPr/>
            </p:nvSpPr>
            <p:spPr bwMode="auto">
              <a:xfrm>
                <a:off x="1465" y="861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Oval 300"/>
              <p:cNvSpPr>
                <a:spLocks noChangeArrowheads="1"/>
              </p:cNvSpPr>
              <p:nvPr/>
            </p:nvSpPr>
            <p:spPr bwMode="auto">
              <a:xfrm>
                <a:off x="1473" y="861"/>
                <a:ext cx="4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Oval 301"/>
              <p:cNvSpPr>
                <a:spLocks noChangeArrowheads="1"/>
              </p:cNvSpPr>
              <p:nvPr/>
            </p:nvSpPr>
            <p:spPr bwMode="auto">
              <a:xfrm>
                <a:off x="1480" y="861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Oval 302"/>
              <p:cNvSpPr>
                <a:spLocks noChangeArrowheads="1"/>
              </p:cNvSpPr>
              <p:nvPr/>
            </p:nvSpPr>
            <p:spPr bwMode="auto">
              <a:xfrm>
                <a:off x="1417" y="866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Oval 303"/>
              <p:cNvSpPr>
                <a:spLocks noChangeArrowheads="1"/>
              </p:cNvSpPr>
              <p:nvPr/>
            </p:nvSpPr>
            <p:spPr bwMode="auto">
              <a:xfrm>
                <a:off x="1425" y="866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Oval 304"/>
              <p:cNvSpPr>
                <a:spLocks noChangeArrowheads="1"/>
              </p:cNvSpPr>
              <p:nvPr/>
            </p:nvSpPr>
            <p:spPr bwMode="auto">
              <a:xfrm>
                <a:off x="1432" y="866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Oval 305"/>
              <p:cNvSpPr>
                <a:spLocks noChangeArrowheads="1"/>
              </p:cNvSpPr>
              <p:nvPr/>
            </p:nvSpPr>
            <p:spPr bwMode="auto">
              <a:xfrm>
                <a:off x="1439" y="866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Oval 306"/>
              <p:cNvSpPr>
                <a:spLocks noChangeArrowheads="1"/>
              </p:cNvSpPr>
              <p:nvPr/>
            </p:nvSpPr>
            <p:spPr bwMode="auto">
              <a:xfrm>
                <a:off x="1447" y="866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Oval 307"/>
              <p:cNvSpPr>
                <a:spLocks noChangeArrowheads="1"/>
              </p:cNvSpPr>
              <p:nvPr/>
            </p:nvSpPr>
            <p:spPr bwMode="auto">
              <a:xfrm>
                <a:off x="1454" y="866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Oval 308"/>
              <p:cNvSpPr>
                <a:spLocks noChangeArrowheads="1"/>
              </p:cNvSpPr>
              <p:nvPr/>
            </p:nvSpPr>
            <p:spPr bwMode="auto">
              <a:xfrm>
                <a:off x="1462" y="866"/>
                <a:ext cx="4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Oval 309"/>
              <p:cNvSpPr>
                <a:spLocks noChangeArrowheads="1"/>
              </p:cNvSpPr>
              <p:nvPr/>
            </p:nvSpPr>
            <p:spPr bwMode="auto">
              <a:xfrm>
                <a:off x="1469" y="866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Oval 310"/>
              <p:cNvSpPr>
                <a:spLocks noChangeArrowheads="1"/>
              </p:cNvSpPr>
              <p:nvPr/>
            </p:nvSpPr>
            <p:spPr bwMode="auto">
              <a:xfrm>
                <a:off x="1476" y="866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Oval 311"/>
              <p:cNvSpPr>
                <a:spLocks noChangeArrowheads="1"/>
              </p:cNvSpPr>
              <p:nvPr/>
            </p:nvSpPr>
            <p:spPr bwMode="auto">
              <a:xfrm>
                <a:off x="1484" y="866"/>
                <a:ext cx="4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Oval 312"/>
              <p:cNvSpPr>
                <a:spLocks noChangeArrowheads="1"/>
              </p:cNvSpPr>
              <p:nvPr/>
            </p:nvSpPr>
            <p:spPr bwMode="auto">
              <a:xfrm>
                <a:off x="1414" y="870"/>
                <a:ext cx="5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Oval 313"/>
              <p:cNvSpPr>
                <a:spLocks noChangeArrowheads="1"/>
              </p:cNvSpPr>
              <p:nvPr/>
            </p:nvSpPr>
            <p:spPr bwMode="auto">
              <a:xfrm>
                <a:off x="1421" y="870"/>
                <a:ext cx="5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Oval 314"/>
              <p:cNvSpPr>
                <a:spLocks noChangeArrowheads="1"/>
              </p:cNvSpPr>
              <p:nvPr/>
            </p:nvSpPr>
            <p:spPr bwMode="auto">
              <a:xfrm>
                <a:off x="1428" y="870"/>
                <a:ext cx="5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Oval 315"/>
              <p:cNvSpPr>
                <a:spLocks noChangeArrowheads="1"/>
              </p:cNvSpPr>
              <p:nvPr/>
            </p:nvSpPr>
            <p:spPr bwMode="auto">
              <a:xfrm>
                <a:off x="1436" y="870"/>
                <a:ext cx="5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Oval 316"/>
              <p:cNvSpPr>
                <a:spLocks noChangeArrowheads="1"/>
              </p:cNvSpPr>
              <p:nvPr/>
            </p:nvSpPr>
            <p:spPr bwMode="auto">
              <a:xfrm>
                <a:off x="1443" y="870"/>
                <a:ext cx="5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Oval 317"/>
              <p:cNvSpPr>
                <a:spLocks noChangeArrowheads="1"/>
              </p:cNvSpPr>
              <p:nvPr/>
            </p:nvSpPr>
            <p:spPr bwMode="auto">
              <a:xfrm>
                <a:off x="1451" y="870"/>
                <a:ext cx="4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Oval 318"/>
              <p:cNvSpPr>
                <a:spLocks noChangeArrowheads="1"/>
              </p:cNvSpPr>
              <p:nvPr/>
            </p:nvSpPr>
            <p:spPr bwMode="auto">
              <a:xfrm>
                <a:off x="1458" y="870"/>
                <a:ext cx="5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Oval 319"/>
              <p:cNvSpPr>
                <a:spLocks noChangeArrowheads="1"/>
              </p:cNvSpPr>
              <p:nvPr/>
            </p:nvSpPr>
            <p:spPr bwMode="auto">
              <a:xfrm>
                <a:off x="1465" y="870"/>
                <a:ext cx="5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Oval 320"/>
              <p:cNvSpPr>
                <a:spLocks noChangeArrowheads="1"/>
              </p:cNvSpPr>
              <p:nvPr/>
            </p:nvSpPr>
            <p:spPr bwMode="auto">
              <a:xfrm>
                <a:off x="1473" y="870"/>
                <a:ext cx="4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Oval 321"/>
              <p:cNvSpPr>
                <a:spLocks noChangeArrowheads="1"/>
              </p:cNvSpPr>
              <p:nvPr/>
            </p:nvSpPr>
            <p:spPr bwMode="auto">
              <a:xfrm>
                <a:off x="1480" y="870"/>
                <a:ext cx="5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Oval 322"/>
              <p:cNvSpPr>
                <a:spLocks noChangeArrowheads="1"/>
              </p:cNvSpPr>
              <p:nvPr/>
            </p:nvSpPr>
            <p:spPr bwMode="auto">
              <a:xfrm>
                <a:off x="1417" y="876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Oval 323"/>
              <p:cNvSpPr>
                <a:spLocks noChangeArrowheads="1"/>
              </p:cNvSpPr>
              <p:nvPr/>
            </p:nvSpPr>
            <p:spPr bwMode="auto">
              <a:xfrm>
                <a:off x="1425" y="876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Oval 324"/>
              <p:cNvSpPr>
                <a:spLocks noChangeArrowheads="1"/>
              </p:cNvSpPr>
              <p:nvPr/>
            </p:nvSpPr>
            <p:spPr bwMode="auto">
              <a:xfrm>
                <a:off x="1432" y="876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Oval 325"/>
              <p:cNvSpPr>
                <a:spLocks noChangeArrowheads="1"/>
              </p:cNvSpPr>
              <p:nvPr/>
            </p:nvSpPr>
            <p:spPr bwMode="auto">
              <a:xfrm>
                <a:off x="1439" y="876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Oval 326"/>
              <p:cNvSpPr>
                <a:spLocks noChangeArrowheads="1"/>
              </p:cNvSpPr>
              <p:nvPr/>
            </p:nvSpPr>
            <p:spPr bwMode="auto">
              <a:xfrm>
                <a:off x="1447" y="876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Oval 327"/>
              <p:cNvSpPr>
                <a:spLocks noChangeArrowheads="1"/>
              </p:cNvSpPr>
              <p:nvPr/>
            </p:nvSpPr>
            <p:spPr bwMode="auto">
              <a:xfrm>
                <a:off x="1454" y="876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Oval 328"/>
              <p:cNvSpPr>
                <a:spLocks noChangeArrowheads="1"/>
              </p:cNvSpPr>
              <p:nvPr/>
            </p:nvSpPr>
            <p:spPr bwMode="auto">
              <a:xfrm>
                <a:off x="1462" y="876"/>
                <a:ext cx="4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Oval 329"/>
              <p:cNvSpPr>
                <a:spLocks noChangeArrowheads="1"/>
              </p:cNvSpPr>
              <p:nvPr/>
            </p:nvSpPr>
            <p:spPr bwMode="auto">
              <a:xfrm>
                <a:off x="1469" y="876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Oval 330"/>
              <p:cNvSpPr>
                <a:spLocks noChangeArrowheads="1"/>
              </p:cNvSpPr>
              <p:nvPr/>
            </p:nvSpPr>
            <p:spPr bwMode="auto">
              <a:xfrm>
                <a:off x="1476" y="876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Oval 331"/>
              <p:cNvSpPr>
                <a:spLocks noChangeArrowheads="1"/>
              </p:cNvSpPr>
              <p:nvPr/>
            </p:nvSpPr>
            <p:spPr bwMode="auto">
              <a:xfrm>
                <a:off x="1484" y="876"/>
                <a:ext cx="4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Oval 332"/>
              <p:cNvSpPr>
                <a:spLocks noChangeArrowheads="1"/>
              </p:cNvSpPr>
              <p:nvPr/>
            </p:nvSpPr>
            <p:spPr bwMode="auto">
              <a:xfrm>
                <a:off x="1414" y="881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Oval 333"/>
              <p:cNvSpPr>
                <a:spLocks noChangeArrowheads="1"/>
              </p:cNvSpPr>
              <p:nvPr/>
            </p:nvSpPr>
            <p:spPr bwMode="auto">
              <a:xfrm>
                <a:off x="1421" y="881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Oval 334"/>
              <p:cNvSpPr>
                <a:spLocks noChangeArrowheads="1"/>
              </p:cNvSpPr>
              <p:nvPr/>
            </p:nvSpPr>
            <p:spPr bwMode="auto">
              <a:xfrm>
                <a:off x="1428" y="881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Oval 335"/>
              <p:cNvSpPr>
                <a:spLocks noChangeArrowheads="1"/>
              </p:cNvSpPr>
              <p:nvPr/>
            </p:nvSpPr>
            <p:spPr bwMode="auto">
              <a:xfrm>
                <a:off x="1436" y="881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Oval 336"/>
              <p:cNvSpPr>
                <a:spLocks noChangeArrowheads="1"/>
              </p:cNvSpPr>
              <p:nvPr/>
            </p:nvSpPr>
            <p:spPr bwMode="auto">
              <a:xfrm>
                <a:off x="1443" y="881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Oval 337"/>
              <p:cNvSpPr>
                <a:spLocks noChangeArrowheads="1"/>
              </p:cNvSpPr>
              <p:nvPr/>
            </p:nvSpPr>
            <p:spPr bwMode="auto">
              <a:xfrm>
                <a:off x="1451" y="881"/>
                <a:ext cx="4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Oval 338"/>
              <p:cNvSpPr>
                <a:spLocks noChangeArrowheads="1"/>
              </p:cNvSpPr>
              <p:nvPr/>
            </p:nvSpPr>
            <p:spPr bwMode="auto">
              <a:xfrm>
                <a:off x="1458" y="881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Oval 339"/>
              <p:cNvSpPr>
                <a:spLocks noChangeArrowheads="1"/>
              </p:cNvSpPr>
              <p:nvPr/>
            </p:nvSpPr>
            <p:spPr bwMode="auto">
              <a:xfrm>
                <a:off x="1465" y="881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Oval 340"/>
              <p:cNvSpPr>
                <a:spLocks noChangeArrowheads="1"/>
              </p:cNvSpPr>
              <p:nvPr/>
            </p:nvSpPr>
            <p:spPr bwMode="auto">
              <a:xfrm>
                <a:off x="1473" y="881"/>
                <a:ext cx="4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Oval 341"/>
              <p:cNvSpPr>
                <a:spLocks noChangeArrowheads="1"/>
              </p:cNvSpPr>
              <p:nvPr/>
            </p:nvSpPr>
            <p:spPr bwMode="auto">
              <a:xfrm>
                <a:off x="1480" y="881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Oval 342"/>
              <p:cNvSpPr>
                <a:spLocks noChangeArrowheads="1"/>
              </p:cNvSpPr>
              <p:nvPr/>
            </p:nvSpPr>
            <p:spPr bwMode="auto">
              <a:xfrm>
                <a:off x="1417" y="886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Oval 343"/>
              <p:cNvSpPr>
                <a:spLocks noChangeArrowheads="1"/>
              </p:cNvSpPr>
              <p:nvPr/>
            </p:nvSpPr>
            <p:spPr bwMode="auto">
              <a:xfrm>
                <a:off x="1425" y="886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Oval 344"/>
              <p:cNvSpPr>
                <a:spLocks noChangeArrowheads="1"/>
              </p:cNvSpPr>
              <p:nvPr/>
            </p:nvSpPr>
            <p:spPr bwMode="auto">
              <a:xfrm>
                <a:off x="1432" y="886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Oval 345"/>
              <p:cNvSpPr>
                <a:spLocks noChangeArrowheads="1"/>
              </p:cNvSpPr>
              <p:nvPr/>
            </p:nvSpPr>
            <p:spPr bwMode="auto">
              <a:xfrm>
                <a:off x="1439" y="886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Oval 346"/>
              <p:cNvSpPr>
                <a:spLocks noChangeArrowheads="1"/>
              </p:cNvSpPr>
              <p:nvPr/>
            </p:nvSpPr>
            <p:spPr bwMode="auto">
              <a:xfrm>
                <a:off x="1447" y="886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Oval 347"/>
              <p:cNvSpPr>
                <a:spLocks noChangeArrowheads="1"/>
              </p:cNvSpPr>
              <p:nvPr/>
            </p:nvSpPr>
            <p:spPr bwMode="auto">
              <a:xfrm>
                <a:off x="1454" y="886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Oval 348"/>
              <p:cNvSpPr>
                <a:spLocks noChangeArrowheads="1"/>
              </p:cNvSpPr>
              <p:nvPr/>
            </p:nvSpPr>
            <p:spPr bwMode="auto">
              <a:xfrm>
                <a:off x="1462" y="886"/>
                <a:ext cx="4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Oval 349"/>
              <p:cNvSpPr>
                <a:spLocks noChangeArrowheads="1"/>
              </p:cNvSpPr>
              <p:nvPr/>
            </p:nvSpPr>
            <p:spPr bwMode="auto">
              <a:xfrm>
                <a:off x="1469" y="886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Oval 350"/>
              <p:cNvSpPr>
                <a:spLocks noChangeArrowheads="1"/>
              </p:cNvSpPr>
              <p:nvPr/>
            </p:nvSpPr>
            <p:spPr bwMode="auto">
              <a:xfrm>
                <a:off x="1476" y="886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Oval 351"/>
              <p:cNvSpPr>
                <a:spLocks noChangeArrowheads="1"/>
              </p:cNvSpPr>
              <p:nvPr/>
            </p:nvSpPr>
            <p:spPr bwMode="auto">
              <a:xfrm>
                <a:off x="1484" y="886"/>
                <a:ext cx="4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52"/>
              <p:cNvSpPr>
                <a:spLocks/>
              </p:cNvSpPr>
              <p:nvPr/>
            </p:nvSpPr>
            <p:spPr bwMode="auto">
              <a:xfrm>
                <a:off x="1361" y="899"/>
                <a:ext cx="37" cy="0"/>
              </a:xfrm>
              <a:custGeom>
                <a:avLst/>
                <a:gdLst>
                  <a:gd name="T0" fmla="*/ 36 w 37"/>
                  <a:gd name="T1" fmla="*/ 0 w 37"/>
                  <a:gd name="T2" fmla="*/ 0 w 37"/>
                  <a:gd name="T3" fmla="*/ 37 w 37"/>
                  <a:gd name="T4" fmla="*/ 36 w 3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7">
                    <a:moveTo>
                      <a:pt x="3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7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F5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53"/>
              <p:cNvSpPr>
                <a:spLocks/>
              </p:cNvSpPr>
              <p:nvPr/>
            </p:nvSpPr>
            <p:spPr bwMode="auto">
              <a:xfrm>
                <a:off x="1361" y="899"/>
                <a:ext cx="37" cy="0"/>
              </a:xfrm>
              <a:custGeom>
                <a:avLst/>
                <a:gdLst>
                  <a:gd name="T0" fmla="*/ 36 w 37"/>
                  <a:gd name="T1" fmla="*/ 0 w 37"/>
                  <a:gd name="T2" fmla="*/ 0 w 37"/>
                  <a:gd name="T3" fmla="*/ 37 w 37"/>
                  <a:gd name="T4" fmla="*/ 36 w 3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7">
                    <a:moveTo>
                      <a:pt x="3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7" y="0"/>
                    </a:lnTo>
                    <a:lnTo>
                      <a:pt x="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54"/>
              <p:cNvSpPr>
                <a:spLocks/>
              </p:cNvSpPr>
              <p:nvPr/>
            </p:nvSpPr>
            <p:spPr bwMode="auto">
              <a:xfrm>
                <a:off x="1343" y="863"/>
                <a:ext cx="49" cy="31"/>
              </a:xfrm>
              <a:custGeom>
                <a:avLst/>
                <a:gdLst>
                  <a:gd name="T0" fmla="*/ 16 w 62"/>
                  <a:gd name="T1" fmla="*/ 0 h 39"/>
                  <a:gd name="T2" fmla="*/ 0 w 62"/>
                  <a:gd name="T3" fmla="*/ 16 h 39"/>
                  <a:gd name="T4" fmla="*/ 6 w 62"/>
                  <a:gd name="T5" fmla="*/ 29 h 39"/>
                  <a:gd name="T6" fmla="*/ 17 w 62"/>
                  <a:gd name="T7" fmla="*/ 39 h 39"/>
                  <a:gd name="T8" fmla="*/ 62 w 62"/>
                  <a:gd name="T9" fmla="*/ 39 h 39"/>
                  <a:gd name="T10" fmla="*/ 29 w 62"/>
                  <a:gd name="T11" fmla="*/ 6 h 39"/>
                  <a:gd name="T12" fmla="*/ 16 w 62"/>
                  <a:gd name="T13" fmla="*/ 0 h 39"/>
                  <a:gd name="T14" fmla="*/ 16 w 62"/>
                  <a:gd name="T1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39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1"/>
                      <a:pt x="2" y="26"/>
                      <a:pt x="6" y="29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6" y="2"/>
                      <a:pt x="21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rgbClr val="CD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355"/>
              <p:cNvSpPr>
                <a:spLocks/>
              </p:cNvSpPr>
              <p:nvPr/>
            </p:nvSpPr>
            <p:spPr bwMode="auto">
              <a:xfrm>
                <a:off x="1357" y="894"/>
                <a:ext cx="40" cy="5"/>
              </a:xfrm>
              <a:custGeom>
                <a:avLst/>
                <a:gdLst>
                  <a:gd name="T0" fmla="*/ 35 w 40"/>
                  <a:gd name="T1" fmla="*/ 0 h 5"/>
                  <a:gd name="T2" fmla="*/ 0 w 40"/>
                  <a:gd name="T3" fmla="*/ 0 h 5"/>
                  <a:gd name="T4" fmla="*/ 4 w 40"/>
                  <a:gd name="T5" fmla="*/ 5 h 5"/>
                  <a:gd name="T6" fmla="*/ 40 w 40"/>
                  <a:gd name="T7" fmla="*/ 5 h 5"/>
                  <a:gd name="T8" fmla="*/ 35 w 40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">
                    <a:moveTo>
                      <a:pt x="35" y="0"/>
                    </a:moveTo>
                    <a:lnTo>
                      <a:pt x="0" y="0"/>
                    </a:lnTo>
                    <a:lnTo>
                      <a:pt x="4" y="5"/>
                    </a:lnTo>
                    <a:lnTo>
                      <a:pt x="40" y="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112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356"/>
              <p:cNvSpPr>
                <a:spLocks/>
              </p:cNvSpPr>
              <p:nvPr/>
            </p:nvSpPr>
            <p:spPr bwMode="auto">
              <a:xfrm>
                <a:off x="1357" y="894"/>
                <a:ext cx="40" cy="5"/>
              </a:xfrm>
              <a:custGeom>
                <a:avLst/>
                <a:gdLst>
                  <a:gd name="T0" fmla="*/ 35 w 40"/>
                  <a:gd name="T1" fmla="*/ 0 h 5"/>
                  <a:gd name="T2" fmla="*/ 0 w 40"/>
                  <a:gd name="T3" fmla="*/ 0 h 5"/>
                  <a:gd name="T4" fmla="*/ 4 w 40"/>
                  <a:gd name="T5" fmla="*/ 5 h 5"/>
                  <a:gd name="T6" fmla="*/ 40 w 40"/>
                  <a:gd name="T7" fmla="*/ 5 h 5"/>
                  <a:gd name="T8" fmla="*/ 35 w 40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">
                    <a:moveTo>
                      <a:pt x="35" y="0"/>
                    </a:moveTo>
                    <a:lnTo>
                      <a:pt x="0" y="0"/>
                    </a:lnTo>
                    <a:lnTo>
                      <a:pt x="4" y="5"/>
                    </a:lnTo>
                    <a:lnTo>
                      <a:pt x="40" y="5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357"/>
              <p:cNvSpPr>
                <a:spLocks/>
              </p:cNvSpPr>
              <p:nvPr/>
            </p:nvSpPr>
            <p:spPr bwMode="auto">
              <a:xfrm>
                <a:off x="1341" y="862"/>
                <a:ext cx="29" cy="26"/>
              </a:xfrm>
              <a:custGeom>
                <a:avLst/>
                <a:gdLst>
                  <a:gd name="T0" fmla="*/ 24 w 37"/>
                  <a:gd name="T1" fmla="*/ 2 h 33"/>
                  <a:gd name="T2" fmla="*/ 22 w 37"/>
                  <a:gd name="T3" fmla="*/ 1 h 33"/>
                  <a:gd name="T4" fmla="*/ 15 w 37"/>
                  <a:gd name="T5" fmla="*/ 1 h 33"/>
                  <a:gd name="T6" fmla="*/ 13 w 37"/>
                  <a:gd name="T7" fmla="*/ 2 h 33"/>
                  <a:gd name="T8" fmla="*/ 4 w 37"/>
                  <a:gd name="T9" fmla="*/ 22 h 33"/>
                  <a:gd name="T10" fmla="*/ 13 w 37"/>
                  <a:gd name="T11" fmla="*/ 32 h 33"/>
                  <a:gd name="T12" fmla="*/ 15 w 37"/>
                  <a:gd name="T13" fmla="*/ 32 h 33"/>
                  <a:gd name="T14" fmla="*/ 22 w 37"/>
                  <a:gd name="T15" fmla="*/ 32 h 33"/>
                  <a:gd name="T16" fmla="*/ 24 w 37"/>
                  <a:gd name="T17" fmla="*/ 32 h 33"/>
                  <a:gd name="T18" fmla="*/ 34 w 37"/>
                  <a:gd name="T19" fmla="*/ 11 h 33"/>
                  <a:gd name="T20" fmla="*/ 24 w 37"/>
                  <a:gd name="T21" fmla="*/ 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33">
                    <a:moveTo>
                      <a:pt x="24" y="2"/>
                    </a:moveTo>
                    <a:cubicBezTo>
                      <a:pt x="24" y="1"/>
                      <a:pt x="23" y="1"/>
                      <a:pt x="22" y="1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4" y="1"/>
                      <a:pt x="14" y="1"/>
                      <a:pt x="13" y="2"/>
                    </a:cubicBezTo>
                    <a:cubicBezTo>
                      <a:pt x="5" y="5"/>
                      <a:pt x="0" y="14"/>
                      <a:pt x="4" y="22"/>
                    </a:cubicBezTo>
                    <a:cubicBezTo>
                      <a:pt x="5" y="27"/>
                      <a:pt x="9" y="30"/>
                      <a:pt x="13" y="32"/>
                    </a:cubicBezTo>
                    <a:cubicBezTo>
                      <a:pt x="14" y="32"/>
                      <a:pt x="14" y="32"/>
                      <a:pt x="15" y="32"/>
                    </a:cubicBezTo>
                    <a:cubicBezTo>
                      <a:pt x="17" y="33"/>
                      <a:pt x="20" y="33"/>
                      <a:pt x="22" y="32"/>
                    </a:cubicBezTo>
                    <a:cubicBezTo>
                      <a:pt x="23" y="32"/>
                      <a:pt x="24" y="32"/>
                      <a:pt x="24" y="32"/>
                    </a:cubicBezTo>
                    <a:cubicBezTo>
                      <a:pt x="33" y="29"/>
                      <a:pt x="37" y="19"/>
                      <a:pt x="34" y="11"/>
                    </a:cubicBezTo>
                    <a:cubicBezTo>
                      <a:pt x="32" y="7"/>
                      <a:pt x="29" y="3"/>
                      <a:pt x="24" y="2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358"/>
              <p:cNvSpPr>
                <a:spLocks noEditPoints="1"/>
              </p:cNvSpPr>
              <p:nvPr/>
            </p:nvSpPr>
            <p:spPr bwMode="auto">
              <a:xfrm>
                <a:off x="1341" y="862"/>
                <a:ext cx="29" cy="26"/>
              </a:xfrm>
              <a:custGeom>
                <a:avLst/>
                <a:gdLst>
                  <a:gd name="T0" fmla="*/ 24 w 37"/>
                  <a:gd name="T1" fmla="*/ 1 h 33"/>
                  <a:gd name="T2" fmla="*/ 22 w 37"/>
                  <a:gd name="T3" fmla="*/ 1 h 33"/>
                  <a:gd name="T4" fmla="*/ 15 w 37"/>
                  <a:gd name="T5" fmla="*/ 1 h 33"/>
                  <a:gd name="T6" fmla="*/ 13 w 37"/>
                  <a:gd name="T7" fmla="*/ 1 h 33"/>
                  <a:gd name="T8" fmla="*/ 3 w 37"/>
                  <a:gd name="T9" fmla="*/ 22 h 33"/>
                  <a:gd name="T10" fmla="*/ 13 w 37"/>
                  <a:gd name="T11" fmla="*/ 32 h 33"/>
                  <a:gd name="T12" fmla="*/ 15 w 37"/>
                  <a:gd name="T13" fmla="*/ 33 h 33"/>
                  <a:gd name="T14" fmla="*/ 22 w 37"/>
                  <a:gd name="T15" fmla="*/ 33 h 33"/>
                  <a:gd name="T16" fmla="*/ 24 w 37"/>
                  <a:gd name="T17" fmla="*/ 32 h 33"/>
                  <a:gd name="T18" fmla="*/ 34 w 37"/>
                  <a:gd name="T19" fmla="*/ 11 h 33"/>
                  <a:gd name="T20" fmla="*/ 24 w 37"/>
                  <a:gd name="T21" fmla="*/ 1 h 33"/>
                  <a:gd name="T22" fmla="*/ 24 w 37"/>
                  <a:gd name="T23" fmla="*/ 31 h 33"/>
                  <a:gd name="T24" fmla="*/ 22 w 37"/>
                  <a:gd name="T25" fmla="*/ 32 h 33"/>
                  <a:gd name="T26" fmla="*/ 15 w 37"/>
                  <a:gd name="T27" fmla="*/ 32 h 33"/>
                  <a:gd name="T28" fmla="*/ 13 w 37"/>
                  <a:gd name="T29" fmla="*/ 31 h 33"/>
                  <a:gd name="T30" fmla="*/ 4 w 37"/>
                  <a:gd name="T31" fmla="*/ 11 h 33"/>
                  <a:gd name="T32" fmla="*/ 13 w 37"/>
                  <a:gd name="T33" fmla="*/ 2 h 33"/>
                  <a:gd name="T34" fmla="*/ 15 w 37"/>
                  <a:gd name="T35" fmla="*/ 1 h 33"/>
                  <a:gd name="T36" fmla="*/ 22 w 37"/>
                  <a:gd name="T37" fmla="*/ 1 h 33"/>
                  <a:gd name="T38" fmla="*/ 24 w 37"/>
                  <a:gd name="T39" fmla="*/ 2 h 33"/>
                  <a:gd name="T40" fmla="*/ 34 w 37"/>
                  <a:gd name="T41" fmla="*/ 22 h 33"/>
                  <a:gd name="T42" fmla="*/ 24 w 37"/>
                  <a:gd name="T43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33">
                    <a:moveTo>
                      <a:pt x="24" y="1"/>
                    </a:moveTo>
                    <a:cubicBezTo>
                      <a:pt x="24" y="1"/>
                      <a:pt x="23" y="1"/>
                      <a:pt x="22" y="1"/>
                    </a:cubicBezTo>
                    <a:cubicBezTo>
                      <a:pt x="20" y="0"/>
                      <a:pt x="17" y="0"/>
                      <a:pt x="15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4" y="4"/>
                      <a:pt x="0" y="14"/>
                      <a:pt x="3" y="22"/>
                    </a:cubicBezTo>
                    <a:cubicBezTo>
                      <a:pt x="5" y="27"/>
                      <a:pt x="9" y="30"/>
                      <a:pt x="13" y="32"/>
                    </a:cubicBezTo>
                    <a:cubicBezTo>
                      <a:pt x="14" y="32"/>
                      <a:pt x="14" y="33"/>
                      <a:pt x="15" y="33"/>
                    </a:cubicBezTo>
                    <a:cubicBezTo>
                      <a:pt x="17" y="33"/>
                      <a:pt x="20" y="33"/>
                      <a:pt x="22" y="33"/>
                    </a:cubicBezTo>
                    <a:cubicBezTo>
                      <a:pt x="23" y="33"/>
                      <a:pt x="24" y="32"/>
                      <a:pt x="24" y="32"/>
                    </a:cubicBezTo>
                    <a:cubicBezTo>
                      <a:pt x="33" y="29"/>
                      <a:pt x="37" y="19"/>
                      <a:pt x="34" y="11"/>
                    </a:cubicBezTo>
                    <a:cubicBezTo>
                      <a:pt x="32" y="6"/>
                      <a:pt x="29" y="3"/>
                      <a:pt x="24" y="1"/>
                    </a:cubicBezTo>
                    <a:close/>
                    <a:moveTo>
                      <a:pt x="24" y="31"/>
                    </a:moveTo>
                    <a:cubicBezTo>
                      <a:pt x="24" y="32"/>
                      <a:pt x="23" y="32"/>
                      <a:pt x="22" y="32"/>
                    </a:cubicBezTo>
                    <a:cubicBezTo>
                      <a:pt x="20" y="33"/>
                      <a:pt x="18" y="33"/>
                      <a:pt x="15" y="32"/>
                    </a:cubicBezTo>
                    <a:cubicBezTo>
                      <a:pt x="15" y="32"/>
                      <a:pt x="14" y="32"/>
                      <a:pt x="13" y="31"/>
                    </a:cubicBezTo>
                    <a:cubicBezTo>
                      <a:pt x="5" y="28"/>
                      <a:pt x="1" y="19"/>
                      <a:pt x="4" y="11"/>
                    </a:cubicBezTo>
                    <a:cubicBezTo>
                      <a:pt x="6" y="7"/>
                      <a:pt x="9" y="3"/>
                      <a:pt x="13" y="2"/>
                    </a:cubicBezTo>
                    <a:cubicBezTo>
                      <a:pt x="14" y="2"/>
                      <a:pt x="15" y="1"/>
                      <a:pt x="15" y="1"/>
                    </a:cubicBezTo>
                    <a:cubicBezTo>
                      <a:pt x="18" y="1"/>
                      <a:pt x="20" y="1"/>
                      <a:pt x="22" y="1"/>
                    </a:cubicBezTo>
                    <a:cubicBezTo>
                      <a:pt x="23" y="1"/>
                      <a:pt x="24" y="2"/>
                      <a:pt x="24" y="2"/>
                    </a:cubicBezTo>
                    <a:cubicBezTo>
                      <a:pt x="32" y="5"/>
                      <a:pt x="37" y="14"/>
                      <a:pt x="34" y="22"/>
                    </a:cubicBezTo>
                    <a:cubicBezTo>
                      <a:pt x="32" y="26"/>
                      <a:pt x="29" y="30"/>
                      <a:pt x="24" y="31"/>
                    </a:cubicBezTo>
                    <a:close/>
                  </a:path>
                </a:pathLst>
              </a:custGeom>
              <a:solidFill>
                <a:srgbClr val="7467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359"/>
              <p:cNvSpPr>
                <a:spLocks/>
              </p:cNvSpPr>
              <p:nvPr/>
            </p:nvSpPr>
            <p:spPr bwMode="auto">
              <a:xfrm>
                <a:off x="1351" y="863"/>
                <a:ext cx="9" cy="25"/>
              </a:xfrm>
              <a:custGeom>
                <a:avLst/>
                <a:gdLst>
                  <a:gd name="T0" fmla="*/ 7 w 11"/>
                  <a:gd name="T1" fmla="*/ 15 h 31"/>
                  <a:gd name="T2" fmla="*/ 7 w 11"/>
                  <a:gd name="T3" fmla="*/ 14 h 31"/>
                  <a:gd name="T4" fmla="*/ 11 w 11"/>
                  <a:gd name="T5" fmla="*/ 1 h 31"/>
                  <a:gd name="T6" fmla="*/ 9 w 11"/>
                  <a:gd name="T7" fmla="*/ 0 h 31"/>
                  <a:gd name="T8" fmla="*/ 8 w 11"/>
                  <a:gd name="T9" fmla="*/ 0 h 31"/>
                  <a:gd name="T10" fmla="*/ 6 w 11"/>
                  <a:gd name="T11" fmla="*/ 0 h 31"/>
                  <a:gd name="T12" fmla="*/ 4 w 11"/>
                  <a:gd name="T13" fmla="*/ 0 h 31"/>
                  <a:gd name="T14" fmla="*/ 2 w 11"/>
                  <a:gd name="T15" fmla="*/ 0 h 31"/>
                  <a:gd name="T16" fmla="*/ 0 w 11"/>
                  <a:gd name="T17" fmla="*/ 1 h 31"/>
                  <a:gd name="T18" fmla="*/ 4 w 11"/>
                  <a:gd name="T19" fmla="*/ 14 h 31"/>
                  <a:gd name="T20" fmla="*/ 4 w 11"/>
                  <a:gd name="T21" fmla="*/ 15 h 31"/>
                  <a:gd name="T22" fmla="*/ 4 w 11"/>
                  <a:gd name="T23" fmla="*/ 15 h 31"/>
                  <a:gd name="T24" fmla="*/ 4 w 11"/>
                  <a:gd name="T25" fmla="*/ 16 h 31"/>
                  <a:gd name="T26" fmla="*/ 4 w 11"/>
                  <a:gd name="T27" fmla="*/ 16 h 31"/>
                  <a:gd name="T28" fmla="*/ 4 w 11"/>
                  <a:gd name="T29" fmla="*/ 16 h 31"/>
                  <a:gd name="T30" fmla="*/ 4 w 11"/>
                  <a:gd name="T31" fmla="*/ 18 h 31"/>
                  <a:gd name="T32" fmla="*/ 0 w 11"/>
                  <a:gd name="T33" fmla="*/ 30 h 31"/>
                  <a:gd name="T34" fmla="*/ 2 w 11"/>
                  <a:gd name="T35" fmla="*/ 31 h 31"/>
                  <a:gd name="T36" fmla="*/ 3 w 11"/>
                  <a:gd name="T37" fmla="*/ 31 h 31"/>
                  <a:gd name="T38" fmla="*/ 7 w 11"/>
                  <a:gd name="T39" fmla="*/ 31 h 31"/>
                  <a:gd name="T40" fmla="*/ 9 w 11"/>
                  <a:gd name="T41" fmla="*/ 31 h 31"/>
                  <a:gd name="T42" fmla="*/ 11 w 11"/>
                  <a:gd name="T43" fmla="*/ 30 h 31"/>
                  <a:gd name="T44" fmla="*/ 7 w 11"/>
                  <a:gd name="T45" fmla="*/ 17 h 31"/>
                  <a:gd name="T46" fmla="*/ 7 w 11"/>
                  <a:gd name="T47" fmla="*/ 16 h 31"/>
                  <a:gd name="T48" fmla="*/ 7 w 11"/>
                  <a:gd name="T49" fmla="*/ 16 h 31"/>
                  <a:gd name="T50" fmla="*/ 7 w 11"/>
                  <a:gd name="T51" fmla="*/ 15 h 31"/>
                  <a:gd name="T52" fmla="*/ 7 w 11"/>
                  <a:gd name="T53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" h="31">
                    <a:moveTo>
                      <a:pt x="7" y="15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0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1" y="31"/>
                      <a:pt x="2" y="31"/>
                      <a:pt x="2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5" y="31"/>
                      <a:pt x="6" y="31"/>
                      <a:pt x="7" y="31"/>
                    </a:cubicBezTo>
                    <a:cubicBezTo>
                      <a:pt x="8" y="31"/>
                      <a:pt x="9" y="31"/>
                      <a:pt x="9" y="31"/>
                    </a:cubicBezTo>
                    <a:cubicBezTo>
                      <a:pt x="10" y="31"/>
                      <a:pt x="11" y="31"/>
                      <a:pt x="11" y="30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lose/>
                  </a:path>
                </a:pathLst>
              </a:custGeom>
              <a:solidFill>
                <a:srgbClr val="B4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360"/>
              <p:cNvSpPr>
                <a:spLocks/>
              </p:cNvSpPr>
              <p:nvPr/>
            </p:nvSpPr>
            <p:spPr bwMode="auto">
              <a:xfrm>
                <a:off x="1343" y="870"/>
                <a:ext cx="26" cy="11"/>
              </a:xfrm>
              <a:custGeom>
                <a:avLst/>
                <a:gdLst>
                  <a:gd name="T0" fmla="*/ 31 w 32"/>
                  <a:gd name="T1" fmla="*/ 2 h 15"/>
                  <a:gd name="T2" fmla="*/ 30 w 32"/>
                  <a:gd name="T3" fmla="*/ 0 h 15"/>
                  <a:gd name="T4" fmla="*/ 17 w 32"/>
                  <a:gd name="T5" fmla="*/ 6 h 15"/>
                  <a:gd name="T6" fmla="*/ 16 w 32"/>
                  <a:gd name="T7" fmla="*/ 6 h 15"/>
                  <a:gd name="T8" fmla="*/ 16 w 32"/>
                  <a:gd name="T9" fmla="*/ 6 h 15"/>
                  <a:gd name="T10" fmla="*/ 16 w 32"/>
                  <a:gd name="T11" fmla="*/ 6 h 15"/>
                  <a:gd name="T12" fmla="*/ 15 w 32"/>
                  <a:gd name="T13" fmla="*/ 6 h 15"/>
                  <a:gd name="T14" fmla="*/ 14 w 32"/>
                  <a:gd name="T15" fmla="*/ 6 h 15"/>
                  <a:gd name="T16" fmla="*/ 0 w 32"/>
                  <a:gd name="T17" fmla="*/ 4 h 15"/>
                  <a:gd name="T18" fmla="*/ 0 w 32"/>
                  <a:gd name="T19" fmla="*/ 6 h 15"/>
                  <a:gd name="T20" fmla="*/ 0 w 32"/>
                  <a:gd name="T21" fmla="*/ 8 h 15"/>
                  <a:gd name="T22" fmla="*/ 0 w 32"/>
                  <a:gd name="T23" fmla="*/ 12 h 15"/>
                  <a:gd name="T24" fmla="*/ 1 w 32"/>
                  <a:gd name="T25" fmla="*/ 13 h 15"/>
                  <a:gd name="T26" fmla="*/ 2 w 32"/>
                  <a:gd name="T27" fmla="*/ 15 h 15"/>
                  <a:gd name="T28" fmla="*/ 14 w 32"/>
                  <a:gd name="T29" fmla="*/ 10 h 15"/>
                  <a:gd name="T30" fmla="*/ 15 w 32"/>
                  <a:gd name="T31" fmla="*/ 9 h 15"/>
                  <a:gd name="T32" fmla="*/ 16 w 32"/>
                  <a:gd name="T33" fmla="*/ 9 h 15"/>
                  <a:gd name="T34" fmla="*/ 16 w 32"/>
                  <a:gd name="T35" fmla="*/ 9 h 15"/>
                  <a:gd name="T36" fmla="*/ 16 w 32"/>
                  <a:gd name="T37" fmla="*/ 9 h 15"/>
                  <a:gd name="T38" fmla="*/ 17 w 32"/>
                  <a:gd name="T39" fmla="*/ 9 h 15"/>
                  <a:gd name="T40" fmla="*/ 31 w 32"/>
                  <a:gd name="T41" fmla="*/ 11 h 15"/>
                  <a:gd name="T42" fmla="*/ 32 w 32"/>
                  <a:gd name="T43" fmla="*/ 9 h 15"/>
                  <a:gd name="T44" fmla="*/ 32 w 32"/>
                  <a:gd name="T45" fmla="*/ 8 h 15"/>
                  <a:gd name="T46" fmla="*/ 31 w 32"/>
                  <a:gd name="T47" fmla="*/ 4 h 15"/>
                  <a:gd name="T48" fmla="*/ 31 w 32"/>
                  <a:gd name="T49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" h="15">
                    <a:moveTo>
                      <a:pt x="31" y="2"/>
                    </a:moveTo>
                    <a:cubicBezTo>
                      <a:pt x="30" y="2"/>
                      <a:pt x="30" y="1"/>
                      <a:pt x="30" y="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7"/>
                      <a:pt x="0" y="8"/>
                    </a:cubicBezTo>
                    <a:cubicBezTo>
                      <a:pt x="0" y="9"/>
                      <a:pt x="0" y="10"/>
                      <a:pt x="0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4"/>
                      <a:pt x="1" y="14"/>
                      <a:pt x="2" y="15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6"/>
                      <a:pt x="31" y="5"/>
                      <a:pt x="31" y="4"/>
                    </a:cubicBezTo>
                    <a:cubicBezTo>
                      <a:pt x="31" y="4"/>
                      <a:pt x="31" y="3"/>
                      <a:pt x="31" y="2"/>
                    </a:cubicBezTo>
                    <a:close/>
                  </a:path>
                </a:pathLst>
              </a:custGeom>
              <a:solidFill>
                <a:srgbClr val="B4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361"/>
              <p:cNvSpPr>
                <a:spLocks/>
              </p:cNvSpPr>
              <p:nvPr/>
            </p:nvSpPr>
            <p:spPr bwMode="auto">
              <a:xfrm>
                <a:off x="1353" y="863"/>
                <a:ext cx="5" cy="25"/>
              </a:xfrm>
              <a:custGeom>
                <a:avLst/>
                <a:gdLst>
                  <a:gd name="T0" fmla="*/ 4 w 7"/>
                  <a:gd name="T1" fmla="*/ 15 h 31"/>
                  <a:gd name="T2" fmla="*/ 4 w 7"/>
                  <a:gd name="T3" fmla="*/ 15 h 31"/>
                  <a:gd name="T4" fmla="*/ 4 w 7"/>
                  <a:gd name="T5" fmla="*/ 14 h 31"/>
                  <a:gd name="T6" fmla="*/ 7 w 7"/>
                  <a:gd name="T7" fmla="*/ 0 h 31"/>
                  <a:gd name="T8" fmla="*/ 6 w 7"/>
                  <a:gd name="T9" fmla="*/ 0 h 31"/>
                  <a:gd name="T10" fmla="*/ 4 w 7"/>
                  <a:gd name="T11" fmla="*/ 0 h 31"/>
                  <a:gd name="T12" fmla="*/ 2 w 7"/>
                  <a:gd name="T13" fmla="*/ 0 h 31"/>
                  <a:gd name="T14" fmla="*/ 0 w 7"/>
                  <a:gd name="T15" fmla="*/ 0 h 31"/>
                  <a:gd name="T16" fmla="*/ 3 w 7"/>
                  <a:gd name="T17" fmla="*/ 14 h 31"/>
                  <a:gd name="T18" fmla="*/ 3 w 7"/>
                  <a:gd name="T19" fmla="*/ 15 h 31"/>
                  <a:gd name="T20" fmla="*/ 3 w 7"/>
                  <a:gd name="T21" fmla="*/ 15 h 31"/>
                  <a:gd name="T22" fmla="*/ 3 w 7"/>
                  <a:gd name="T23" fmla="*/ 16 h 31"/>
                  <a:gd name="T24" fmla="*/ 3 w 7"/>
                  <a:gd name="T25" fmla="*/ 16 h 31"/>
                  <a:gd name="T26" fmla="*/ 3 w 7"/>
                  <a:gd name="T27" fmla="*/ 17 h 31"/>
                  <a:gd name="T28" fmla="*/ 3 w 7"/>
                  <a:gd name="T29" fmla="*/ 17 h 31"/>
                  <a:gd name="T30" fmla="*/ 0 w 7"/>
                  <a:gd name="T31" fmla="*/ 31 h 31"/>
                  <a:gd name="T32" fmla="*/ 1 w 7"/>
                  <a:gd name="T33" fmla="*/ 31 h 31"/>
                  <a:gd name="T34" fmla="*/ 5 w 7"/>
                  <a:gd name="T35" fmla="*/ 31 h 31"/>
                  <a:gd name="T36" fmla="*/ 7 w 7"/>
                  <a:gd name="T37" fmla="*/ 31 h 31"/>
                  <a:gd name="T38" fmla="*/ 4 w 7"/>
                  <a:gd name="T39" fmla="*/ 17 h 31"/>
                  <a:gd name="T40" fmla="*/ 4 w 7"/>
                  <a:gd name="T41" fmla="*/ 16 h 31"/>
                  <a:gd name="T42" fmla="*/ 4 w 7"/>
                  <a:gd name="T43" fmla="*/ 16 h 31"/>
                  <a:gd name="T44" fmla="*/ 4 w 7"/>
                  <a:gd name="T45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" h="31">
                    <a:moveTo>
                      <a:pt x="4" y="15"/>
                    </a:moveTo>
                    <a:cubicBezTo>
                      <a:pt x="4" y="15"/>
                      <a:pt x="4" y="15"/>
                      <a:pt x="4" y="15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3" y="31"/>
                      <a:pt x="4" y="31"/>
                      <a:pt x="5" y="31"/>
                    </a:cubicBezTo>
                    <a:cubicBezTo>
                      <a:pt x="6" y="31"/>
                      <a:pt x="7" y="31"/>
                      <a:pt x="7" y="31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5"/>
                      <a:pt x="4" y="15"/>
                      <a:pt x="4" y="15"/>
                    </a:cubicBezTo>
                    <a:close/>
                  </a:path>
                </a:pathLst>
              </a:custGeom>
              <a:solidFill>
                <a:srgbClr val="D8D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362"/>
              <p:cNvSpPr>
                <a:spLocks/>
              </p:cNvSpPr>
              <p:nvPr/>
            </p:nvSpPr>
            <p:spPr bwMode="auto">
              <a:xfrm>
                <a:off x="1343" y="871"/>
                <a:ext cx="26" cy="9"/>
              </a:xfrm>
              <a:custGeom>
                <a:avLst/>
                <a:gdLst>
                  <a:gd name="T0" fmla="*/ 31 w 32"/>
                  <a:gd name="T1" fmla="*/ 0 h 11"/>
                  <a:gd name="T2" fmla="*/ 17 w 32"/>
                  <a:gd name="T3" fmla="*/ 5 h 11"/>
                  <a:gd name="T4" fmla="*/ 16 w 32"/>
                  <a:gd name="T5" fmla="*/ 5 h 11"/>
                  <a:gd name="T6" fmla="*/ 16 w 32"/>
                  <a:gd name="T7" fmla="*/ 5 h 11"/>
                  <a:gd name="T8" fmla="*/ 15 w 32"/>
                  <a:gd name="T9" fmla="*/ 5 h 11"/>
                  <a:gd name="T10" fmla="*/ 14 w 32"/>
                  <a:gd name="T11" fmla="*/ 5 h 11"/>
                  <a:gd name="T12" fmla="*/ 0 w 32"/>
                  <a:gd name="T13" fmla="*/ 4 h 11"/>
                  <a:gd name="T14" fmla="*/ 0 w 32"/>
                  <a:gd name="T15" fmla="*/ 6 h 11"/>
                  <a:gd name="T16" fmla="*/ 0 w 32"/>
                  <a:gd name="T17" fmla="*/ 9 h 11"/>
                  <a:gd name="T18" fmla="*/ 1 w 32"/>
                  <a:gd name="T19" fmla="*/ 11 h 11"/>
                  <a:gd name="T20" fmla="*/ 14 w 32"/>
                  <a:gd name="T21" fmla="*/ 6 h 11"/>
                  <a:gd name="T22" fmla="*/ 15 w 32"/>
                  <a:gd name="T23" fmla="*/ 6 h 11"/>
                  <a:gd name="T24" fmla="*/ 15 w 32"/>
                  <a:gd name="T25" fmla="*/ 6 h 11"/>
                  <a:gd name="T26" fmla="*/ 16 w 32"/>
                  <a:gd name="T27" fmla="*/ 6 h 11"/>
                  <a:gd name="T28" fmla="*/ 16 w 32"/>
                  <a:gd name="T29" fmla="*/ 6 h 11"/>
                  <a:gd name="T30" fmla="*/ 17 w 32"/>
                  <a:gd name="T31" fmla="*/ 6 h 11"/>
                  <a:gd name="T32" fmla="*/ 31 w 32"/>
                  <a:gd name="T33" fmla="*/ 7 h 11"/>
                  <a:gd name="T34" fmla="*/ 32 w 32"/>
                  <a:gd name="T35" fmla="*/ 6 h 11"/>
                  <a:gd name="T36" fmla="*/ 31 w 32"/>
                  <a:gd name="T37" fmla="*/ 2 h 11"/>
                  <a:gd name="T38" fmla="*/ 31 w 32"/>
                  <a:gd name="T3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11">
                    <a:moveTo>
                      <a:pt x="31" y="0"/>
                    </a:moveTo>
                    <a:cubicBezTo>
                      <a:pt x="17" y="5"/>
                      <a:pt x="17" y="5"/>
                      <a:pt x="17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8"/>
                      <a:pt x="0" y="9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4"/>
                      <a:pt x="31" y="3"/>
                      <a:pt x="31" y="2"/>
                    </a:cubicBezTo>
                    <a:cubicBezTo>
                      <a:pt x="31" y="2"/>
                      <a:pt x="31" y="1"/>
                      <a:pt x="31" y="0"/>
                    </a:cubicBezTo>
                    <a:close/>
                  </a:path>
                </a:pathLst>
              </a:custGeom>
              <a:solidFill>
                <a:srgbClr val="D8D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363"/>
              <p:cNvSpPr>
                <a:spLocks/>
              </p:cNvSpPr>
              <p:nvPr/>
            </p:nvSpPr>
            <p:spPr bwMode="auto">
              <a:xfrm>
                <a:off x="1343" y="873"/>
                <a:ext cx="26" cy="5"/>
              </a:xfrm>
              <a:custGeom>
                <a:avLst/>
                <a:gdLst>
                  <a:gd name="T0" fmla="*/ 17 w 32"/>
                  <a:gd name="T1" fmla="*/ 3 h 7"/>
                  <a:gd name="T2" fmla="*/ 16 w 32"/>
                  <a:gd name="T3" fmla="*/ 3 h 7"/>
                  <a:gd name="T4" fmla="*/ 16 w 32"/>
                  <a:gd name="T5" fmla="*/ 3 h 7"/>
                  <a:gd name="T6" fmla="*/ 14 w 32"/>
                  <a:gd name="T7" fmla="*/ 3 h 7"/>
                  <a:gd name="T8" fmla="*/ 0 w 32"/>
                  <a:gd name="T9" fmla="*/ 4 h 7"/>
                  <a:gd name="T10" fmla="*/ 0 w 32"/>
                  <a:gd name="T11" fmla="*/ 7 h 7"/>
                  <a:gd name="T12" fmla="*/ 14 w 32"/>
                  <a:gd name="T13" fmla="*/ 4 h 7"/>
                  <a:gd name="T14" fmla="*/ 15 w 32"/>
                  <a:gd name="T15" fmla="*/ 4 h 7"/>
                  <a:gd name="T16" fmla="*/ 15 w 32"/>
                  <a:gd name="T17" fmla="*/ 4 h 7"/>
                  <a:gd name="T18" fmla="*/ 16 w 32"/>
                  <a:gd name="T19" fmla="*/ 4 h 7"/>
                  <a:gd name="T20" fmla="*/ 17 w 32"/>
                  <a:gd name="T21" fmla="*/ 4 h 7"/>
                  <a:gd name="T22" fmla="*/ 32 w 32"/>
                  <a:gd name="T23" fmla="*/ 4 h 7"/>
                  <a:gd name="T24" fmla="*/ 31 w 32"/>
                  <a:gd name="T25" fmla="*/ 0 h 7"/>
                  <a:gd name="T26" fmla="*/ 17 w 32"/>
                  <a:gd name="T2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7">
                    <a:moveTo>
                      <a:pt x="17" y="3"/>
                    </a:move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32" y="3"/>
                      <a:pt x="31" y="1"/>
                      <a:pt x="31" y="0"/>
                    </a:cubicBezTo>
                    <a:lnTo>
                      <a:pt x="17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364"/>
              <p:cNvSpPr>
                <a:spLocks/>
              </p:cNvSpPr>
              <p:nvPr/>
            </p:nvSpPr>
            <p:spPr bwMode="auto">
              <a:xfrm>
                <a:off x="1354" y="863"/>
                <a:ext cx="3" cy="25"/>
              </a:xfrm>
              <a:custGeom>
                <a:avLst/>
                <a:gdLst>
                  <a:gd name="T0" fmla="*/ 3 w 5"/>
                  <a:gd name="T1" fmla="*/ 15 h 31"/>
                  <a:gd name="T2" fmla="*/ 3 w 5"/>
                  <a:gd name="T3" fmla="*/ 15 h 31"/>
                  <a:gd name="T4" fmla="*/ 3 w 5"/>
                  <a:gd name="T5" fmla="*/ 14 h 31"/>
                  <a:gd name="T6" fmla="*/ 5 w 5"/>
                  <a:gd name="T7" fmla="*/ 0 h 31"/>
                  <a:gd name="T8" fmla="*/ 3 w 5"/>
                  <a:gd name="T9" fmla="*/ 0 h 31"/>
                  <a:gd name="T10" fmla="*/ 1 w 5"/>
                  <a:gd name="T11" fmla="*/ 0 h 31"/>
                  <a:gd name="T12" fmla="*/ 2 w 5"/>
                  <a:gd name="T13" fmla="*/ 15 h 31"/>
                  <a:gd name="T14" fmla="*/ 2 w 5"/>
                  <a:gd name="T15" fmla="*/ 15 h 31"/>
                  <a:gd name="T16" fmla="*/ 2 w 5"/>
                  <a:gd name="T17" fmla="*/ 16 h 31"/>
                  <a:gd name="T18" fmla="*/ 2 w 5"/>
                  <a:gd name="T19" fmla="*/ 17 h 31"/>
                  <a:gd name="T20" fmla="*/ 2 w 5"/>
                  <a:gd name="T21" fmla="*/ 17 h 31"/>
                  <a:gd name="T22" fmla="*/ 0 w 5"/>
                  <a:gd name="T23" fmla="*/ 31 h 31"/>
                  <a:gd name="T24" fmla="*/ 4 w 5"/>
                  <a:gd name="T25" fmla="*/ 31 h 31"/>
                  <a:gd name="T26" fmla="*/ 3 w 5"/>
                  <a:gd name="T27" fmla="*/ 17 h 31"/>
                  <a:gd name="T28" fmla="*/ 3 w 5"/>
                  <a:gd name="T29" fmla="*/ 16 h 31"/>
                  <a:gd name="T30" fmla="*/ 3 w 5"/>
                  <a:gd name="T31" fmla="*/ 16 h 31"/>
                  <a:gd name="T32" fmla="*/ 3 w 5"/>
                  <a:gd name="T33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" h="31">
                    <a:moveTo>
                      <a:pt x="3" y="15"/>
                    </a:moveTo>
                    <a:cubicBezTo>
                      <a:pt x="3" y="15"/>
                      <a:pt x="3" y="15"/>
                      <a:pt x="3" y="15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31"/>
                      <a:pt x="3" y="31"/>
                      <a:pt x="4" y="31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lnTo>
                      <a:pt x="3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Oval 365"/>
              <p:cNvSpPr>
                <a:spLocks noChangeArrowheads="1"/>
              </p:cNvSpPr>
              <p:nvPr/>
            </p:nvSpPr>
            <p:spPr bwMode="auto">
              <a:xfrm>
                <a:off x="1395" y="873"/>
                <a:ext cx="10" cy="9"/>
              </a:xfrm>
              <a:prstGeom prst="ellipse">
                <a:avLst/>
              </a:prstGeom>
              <a:solidFill>
                <a:srgbClr val="C3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Oval 366"/>
              <p:cNvSpPr>
                <a:spLocks noChangeArrowheads="1"/>
              </p:cNvSpPr>
              <p:nvPr/>
            </p:nvSpPr>
            <p:spPr bwMode="auto">
              <a:xfrm>
                <a:off x="1395" y="873"/>
                <a:ext cx="9" cy="8"/>
              </a:xfrm>
              <a:prstGeom prst="ellipse">
                <a:avLst/>
              </a:prstGeom>
              <a:solidFill>
                <a:srgbClr val="E93B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Oval 367"/>
              <p:cNvSpPr>
                <a:spLocks noChangeArrowheads="1"/>
              </p:cNvSpPr>
              <p:nvPr/>
            </p:nvSpPr>
            <p:spPr bwMode="auto">
              <a:xfrm>
                <a:off x="1383" y="873"/>
                <a:ext cx="8" cy="9"/>
              </a:xfrm>
              <a:prstGeom prst="ellipse">
                <a:avLst/>
              </a:prstGeom>
              <a:solidFill>
                <a:srgbClr val="C3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Oval 368"/>
              <p:cNvSpPr>
                <a:spLocks noChangeArrowheads="1"/>
              </p:cNvSpPr>
              <p:nvPr/>
            </p:nvSpPr>
            <p:spPr bwMode="auto">
              <a:xfrm>
                <a:off x="1382" y="873"/>
                <a:ext cx="9" cy="8"/>
              </a:xfrm>
              <a:prstGeom prst="ellipse">
                <a:avLst/>
              </a:prstGeom>
              <a:solidFill>
                <a:srgbClr val="28B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369"/>
              <p:cNvSpPr>
                <a:spLocks/>
              </p:cNvSpPr>
              <p:nvPr/>
            </p:nvSpPr>
            <p:spPr bwMode="auto">
              <a:xfrm>
                <a:off x="1333" y="907"/>
                <a:ext cx="166" cy="44"/>
              </a:xfrm>
              <a:custGeom>
                <a:avLst/>
                <a:gdLst>
                  <a:gd name="T0" fmla="*/ 201 w 210"/>
                  <a:gd name="T1" fmla="*/ 0 h 55"/>
                  <a:gd name="T2" fmla="*/ 9 w 210"/>
                  <a:gd name="T3" fmla="*/ 0 h 55"/>
                  <a:gd name="T4" fmla="*/ 2 w 210"/>
                  <a:gd name="T5" fmla="*/ 4 h 55"/>
                  <a:gd name="T6" fmla="*/ 1 w 210"/>
                  <a:gd name="T7" fmla="*/ 4 h 55"/>
                  <a:gd name="T8" fmla="*/ 0 w 210"/>
                  <a:gd name="T9" fmla="*/ 8 h 55"/>
                  <a:gd name="T10" fmla="*/ 0 w 210"/>
                  <a:gd name="T11" fmla="*/ 47 h 55"/>
                  <a:gd name="T12" fmla="*/ 5 w 210"/>
                  <a:gd name="T13" fmla="*/ 54 h 55"/>
                  <a:gd name="T14" fmla="*/ 9 w 210"/>
                  <a:gd name="T15" fmla="*/ 55 h 55"/>
                  <a:gd name="T16" fmla="*/ 201 w 210"/>
                  <a:gd name="T17" fmla="*/ 55 h 55"/>
                  <a:gd name="T18" fmla="*/ 210 w 210"/>
                  <a:gd name="T19" fmla="*/ 47 h 55"/>
                  <a:gd name="T20" fmla="*/ 210 w 210"/>
                  <a:gd name="T21" fmla="*/ 8 h 55"/>
                  <a:gd name="T22" fmla="*/ 208 w 210"/>
                  <a:gd name="T23" fmla="*/ 3 h 55"/>
                  <a:gd name="T24" fmla="*/ 201 w 210"/>
                  <a:gd name="T2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0" h="55">
                    <a:moveTo>
                      <a:pt x="20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3" y="1"/>
                      <a:pt x="2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50"/>
                      <a:pt x="2" y="53"/>
                      <a:pt x="5" y="54"/>
                    </a:cubicBezTo>
                    <a:cubicBezTo>
                      <a:pt x="6" y="55"/>
                      <a:pt x="8" y="55"/>
                      <a:pt x="9" y="55"/>
                    </a:cubicBezTo>
                    <a:cubicBezTo>
                      <a:pt x="201" y="55"/>
                      <a:pt x="201" y="55"/>
                      <a:pt x="201" y="55"/>
                    </a:cubicBezTo>
                    <a:cubicBezTo>
                      <a:pt x="206" y="55"/>
                      <a:pt x="210" y="51"/>
                      <a:pt x="210" y="47"/>
                    </a:cubicBezTo>
                    <a:cubicBezTo>
                      <a:pt x="210" y="8"/>
                      <a:pt x="210" y="8"/>
                      <a:pt x="210" y="8"/>
                    </a:cubicBezTo>
                    <a:cubicBezTo>
                      <a:pt x="210" y="6"/>
                      <a:pt x="209" y="5"/>
                      <a:pt x="208" y="3"/>
                    </a:cubicBezTo>
                    <a:cubicBezTo>
                      <a:pt x="206" y="1"/>
                      <a:pt x="204" y="0"/>
                      <a:pt x="201" y="0"/>
                    </a:cubicBezTo>
                  </a:path>
                </a:pathLst>
              </a:custGeom>
              <a:solidFill>
                <a:srgbClr val="EB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70"/>
              <p:cNvSpPr>
                <a:spLocks noEditPoints="1"/>
              </p:cNvSpPr>
              <p:nvPr/>
            </p:nvSpPr>
            <p:spPr bwMode="auto">
              <a:xfrm>
                <a:off x="1331" y="905"/>
                <a:ext cx="170" cy="48"/>
              </a:xfrm>
              <a:custGeom>
                <a:avLst/>
                <a:gdLst>
                  <a:gd name="T0" fmla="*/ 204 w 216"/>
                  <a:gd name="T1" fmla="*/ 0 h 61"/>
                  <a:gd name="T2" fmla="*/ 12 w 216"/>
                  <a:gd name="T3" fmla="*/ 0 h 61"/>
                  <a:gd name="T4" fmla="*/ 2 w 216"/>
                  <a:gd name="T5" fmla="*/ 5 h 61"/>
                  <a:gd name="T6" fmla="*/ 2 w 216"/>
                  <a:gd name="T7" fmla="*/ 5 h 61"/>
                  <a:gd name="T8" fmla="*/ 0 w 216"/>
                  <a:gd name="T9" fmla="*/ 11 h 61"/>
                  <a:gd name="T10" fmla="*/ 0 w 216"/>
                  <a:gd name="T11" fmla="*/ 50 h 61"/>
                  <a:gd name="T12" fmla="*/ 7 w 216"/>
                  <a:gd name="T13" fmla="*/ 60 h 61"/>
                  <a:gd name="T14" fmla="*/ 12 w 216"/>
                  <a:gd name="T15" fmla="*/ 61 h 61"/>
                  <a:gd name="T16" fmla="*/ 204 w 216"/>
                  <a:gd name="T17" fmla="*/ 61 h 61"/>
                  <a:gd name="T18" fmla="*/ 216 w 216"/>
                  <a:gd name="T19" fmla="*/ 50 h 61"/>
                  <a:gd name="T20" fmla="*/ 216 w 216"/>
                  <a:gd name="T21" fmla="*/ 11 h 61"/>
                  <a:gd name="T22" fmla="*/ 213 w 216"/>
                  <a:gd name="T23" fmla="*/ 4 h 61"/>
                  <a:gd name="T24" fmla="*/ 204 w 216"/>
                  <a:gd name="T25" fmla="*/ 0 h 61"/>
                  <a:gd name="T26" fmla="*/ 210 w 216"/>
                  <a:gd name="T27" fmla="*/ 50 h 61"/>
                  <a:gd name="T28" fmla="*/ 204 w 216"/>
                  <a:gd name="T29" fmla="*/ 55 h 61"/>
                  <a:gd name="T30" fmla="*/ 12 w 216"/>
                  <a:gd name="T31" fmla="*/ 55 h 61"/>
                  <a:gd name="T32" fmla="*/ 9 w 216"/>
                  <a:gd name="T33" fmla="*/ 54 h 61"/>
                  <a:gd name="T34" fmla="*/ 6 w 216"/>
                  <a:gd name="T35" fmla="*/ 50 h 61"/>
                  <a:gd name="T36" fmla="*/ 6 w 216"/>
                  <a:gd name="T37" fmla="*/ 11 h 61"/>
                  <a:gd name="T38" fmla="*/ 7 w 216"/>
                  <a:gd name="T39" fmla="*/ 9 h 61"/>
                  <a:gd name="T40" fmla="*/ 12 w 216"/>
                  <a:gd name="T41" fmla="*/ 6 h 61"/>
                  <a:gd name="T42" fmla="*/ 204 w 216"/>
                  <a:gd name="T43" fmla="*/ 6 h 61"/>
                  <a:gd name="T44" fmla="*/ 209 w 216"/>
                  <a:gd name="T45" fmla="*/ 8 h 61"/>
                  <a:gd name="T46" fmla="*/ 210 w 216"/>
                  <a:gd name="T47" fmla="*/ 11 h 61"/>
                  <a:gd name="T48" fmla="*/ 210 w 216"/>
                  <a:gd name="T49" fmla="*/ 5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6" h="61">
                    <a:moveTo>
                      <a:pt x="20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8" y="0"/>
                      <a:pt x="5" y="2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7"/>
                      <a:pt x="0" y="9"/>
                      <a:pt x="0" y="11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4"/>
                      <a:pt x="3" y="59"/>
                      <a:pt x="7" y="60"/>
                    </a:cubicBezTo>
                    <a:cubicBezTo>
                      <a:pt x="9" y="61"/>
                      <a:pt x="10" y="61"/>
                      <a:pt x="12" y="61"/>
                    </a:cubicBezTo>
                    <a:cubicBezTo>
                      <a:pt x="204" y="61"/>
                      <a:pt x="204" y="61"/>
                      <a:pt x="204" y="61"/>
                    </a:cubicBezTo>
                    <a:cubicBezTo>
                      <a:pt x="210" y="61"/>
                      <a:pt x="216" y="56"/>
                      <a:pt x="216" y="50"/>
                    </a:cubicBezTo>
                    <a:cubicBezTo>
                      <a:pt x="216" y="11"/>
                      <a:pt x="216" y="11"/>
                      <a:pt x="216" y="11"/>
                    </a:cubicBezTo>
                    <a:cubicBezTo>
                      <a:pt x="216" y="9"/>
                      <a:pt x="215" y="6"/>
                      <a:pt x="213" y="4"/>
                    </a:cubicBezTo>
                    <a:cubicBezTo>
                      <a:pt x="211" y="2"/>
                      <a:pt x="207" y="0"/>
                      <a:pt x="204" y="0"/>
                    </a:cubicBezTo>
                    <a:moveTo>
                      <a:pt x="210" y="50"/>
                    </a:moveTo>
                    <a:cubicBezTo>
                      <a:pt x="210" y="53"/>
                      <a:pt x="207" y="55"/>
                      <a:pt x="204" y="55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5"/>
                      <a:pt x="10" y="55"/>
                      <a:pt x="9" y="54"/>
                    </a:cubicBezTo>
                    <a:cubicBezTo>
                      <a:pt x="7" y="54"/>
                      <a:pt x="6" y="52"/>
                      <a:pt x="6" y="5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8" y="7"/>
                      <a:pt x="10" y="6"/>
                      <a:pt x="12" y="6"/>
                    </a:cubicBezTo>
                    <a:cubicBezTo>
                      <a:pt x="204" y="6"/>
                      <a:pt x="204" y="6"/>
                      <a:pt x="204" y="6"/>
                    </a:cubicBezTo>
                    <a:cubicBezTo>
                      <a:pt x="206" y="6"/>
                      <a:pt x="207" y="7"/>
                      <a:pt x="209" y="8"/>
                    </a:cubicBezTo>
                    <a:cubicBezTo>
                      <a:pt x="209" y="9"/>
                      <a:pt x="210" y="10"/>
                      <a:pt x="210" y="11"/>
                    </a:cubicBezTo>
                    <a:cubicBezTo>
                      <a:pt x="210" y="50"/>
                      <a:pt x="210" y="50"/>
                      <a:pt x="210" y="50"/>
                    </a:cubicBezTo>
                  </a:path>
                </a:pathLst>
              </a:custGeom>
              <a:solidFill>
                <a:srgbClr val="0E20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71"/>
              <p:cNvSpPr>
                <a:spLocks/>
              </p:cNvSpPr>
              <p:nvPr/>
            </p:nvSpPr>
            <p:spPr bwMode="auto">
              <a:xfrm>
                <a:off x="1335" y="910"/>
                <a:ext cx="160" cy="38"/>
              </a:xfrm>
              <a:custGeom>
                <a:avLst/>
                <a:gdLst>
                  <a:gd name="T0" fmla="*/ 6 w 203"/>
                  <a:gd name="T1" fmla="*/ 0 h 48"/>
                  <a:gd name="T2" fmla="*/ 1 w 203"/>
                  <a:gd name="T3" fmla="*/ 3 h 48"/>
                  <a:gd name="T4" fmla="*/ 1 w 203"/>
                  <a:gd name="T5" fmla="*/ 3 h 48"/>
                  <a:gd name="T6" fmla="*/ 0 w 203"/>
                  <a:gd name="T7" fmla="*/ 6 h 48"/>
                  <a:gd name="T8" fmla="*/ 0 w 203"/>
                  <a:gd name="T9" fmla="*/ 44 h 48"/>
                  <a:gd name="T10" fmla="*/ 3 w 203"/>
                  <a:gd name="T11" fmla="*/ 48 h 48"/>
                  <a:gd name="T12" fmla="*/ 3 w 203"/>
                  <a:gd name="T13" fmla="*/ 9 h 48"/>
                  <a:gd name="T14" fmla="*/ 9 w 203"/>
                  <a:gd name="T15" fmla="*/ 3 h 48"/>
                  <a:gd name="T16" fmla="*/ 202 w 203"/>
                  <a:gd name="T17" fmla="*/ 3 h 48"/>
                  <a:gd name="T18" fmla="*/ 203 w 203"/>
                  <a:gd name="T19" fmla="*/ 3 h 48"/>
                  <a:gd name="T20" fmla="*/ 203 w 203"/>
                  <a:gd name="T21" fmla="*/ 3 h 48"/>
                  <a:gd name="T22" fmla="*/ 203 w 203"/>
                  <a:gd name="T23" fmla="*/ 2 h 48"/>
                  <a:gd name="T24" fmla="*/ 198 w 203"/>
                  <a:gd name="T25" fmla="*/ 0 h 48"/>
                  <a:gd name="T26" fmla="*/ 198 w 203"/>
                  <a:gd name="T27" fmla="*/ 0 h 48"/>
                  <a:gd name="T28" fmla="*/ 6 w 203"/>
                  <a:gd name="T29" fmla="*/ 0 h 48"/>
                  <a:gd name="T30" fmla="*/ 6 w 203"/>
                  <a:gd name="T3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3" h="48">
                    <a:moveTo>
                      <a:pt x="6" y="0"/>
                    </a:moveTo>
                    <a:cubicBezTo>
                      <a:pt x="4" y="0"/>
                      <a:pt x="2" y="1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1" y="48"/>
                      <a:pt x="3" y="4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5"/>
                      <a:pt x="6" y="3"/>
                      <a:pt x="9" y="3"/>
                    </a:cubicBezTo>
                    <a:cubicBezTo>
                      <a:pt x="202" y="3"/>
                      <a:pt x="202" y="3"/>
                      <a:pt x="202" y="3"/>
                    </a:cubicBezTo>
                    <a:cubicBezTo>
                      <a:pt x="202" y="3"/>
                      <a:pt x="203" y="3"/>
                      <a:pt x="203" y="3"/>
                    </a:cubicBezTo>
                    <a:cubicBezTo>
                      <a:pt x="203" y="3"/>
                      <a:pt x="203" y="3"/>
                      <a:pt x="203" y="3"/>
                    </a:cubicBezTo>
                    <a:cubicBezTo>
                      <a:pt x="203" y="3"/>
                      <a:pt x="203" y="3"/>
                      <a:pt x="203" y="2"/>
                    </a:cubicBezTo>
                    <a:cubicBezTo>
                      <a:pt x="201" y="1"/>
                      <a:pt x="200" y="0"/>
                      <a:pt x="198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C3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72"/>
              <p:cNvSpPr>
                <a:spLocks/>
              </p:cNvSpPr>
              <p:nvPr/>
            </p:nvSpPr>
            <p:spPr bwMode="auto">
              <a:xfrm>
                <a:off x="1336" y="910"/>
                <a:ext cx="159" cy="2"/>
              </a:xfrm>
              <a:custGeom>
                <a:avLst/>
                <a:gdLst>
                  <a:gd name="T0" fmla="*/ 197 w 202"/>
                  <a:gd name="T1" fmla="*/ 0 h 3"/>
                  <a:gd name="T2" fmla="*/ 197 w 202"/>
                  <a:gd name="T3" fmla="*/ 0 h 3"/>
                  <a:gd name="T4" fmla="*/ 5 w 202"/>
                  <a:gd name="T5" fmla="*/ 0 h 3"/>
                  <a:gd name="T6" fmla="*/ 5 w 202"/>
                  <a:gd name="T7" fmla="*/ 0 h 3"/>
                  <a:gd name="T8" fmla="*/ 0 w 202"/>
                  <a:gd name="T9" fmla="*/ 2 h 3"/>
                  <a:gd name="T10" fmla="*/ 0 w 202"/>
                  <a:gd name="T11" fmla="*/ 3 h 3"/>
                  <a:gd name="T12" fmla="*/ 0 w 202"/>
                  <a:gd name="T13" fmla="*/ 3 h 3"/>
                  <a:gd name="T14" fmla="*/ 5 w 202"/>
                  <a:gd name="T15" fmla="*/ 0 h 3"/>
                  <a:gd name="T16" fmla="*/ 5 w 202"/>
                  <a:gd name="T17" fmla="*/ 0 h 3"/>
                  <a:gd name="T18" fmla="*/ 197 w 202"/>
                  <a:gd name="T19" fmla="*/ 0 h 3"/>
                  <a:gd name="T20" fmla="*/ 197 w 202"/>
                  <a:gd name="T21" fmla="*/ 0 h 3"/>
                  <a:gd name="T22" fmla="*/ 202 w 202"/>
                  <a:gd name="T23" fmla="*/ 2 h 3"/>
                  <a:gd name="T24" fmla="*/ 202 w 202"/>
                  <a:gd name="T25" fmla="*/ 3 h 3"/>
                  <a:gd name="T26" fmla="*/ 202 w 202"/>
                  <a:gd name="T27" fmla="*/ 2 h 3"/>
                  <a:gd name="T28" fmla="*/ 202 w 202"/>
                  <a:gd name="T29" fmla="*/ 2 h 3"/>
                  <a:gd name="T30" fmla="*/ 197 w 202"/>
                  <a:gd name="T3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2" h="3">
                    <a:moveTo>
                      <a:pt x="197" y="0"/>
                    </a:moveTo>
                    <a:cubicBezTo>
                      <a:pt x="197" y="0"/>
                      <a:pt x="197" y="0"/>
                      <a:pt x="19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97" y="0"/>
                      <a:pt x="197" y="0"/>
                      <a:pt x="197" y="0"/>
                    </a:cubicBezTo>
                    <a:cubicBezTo>
                      <a:pt x="197" y="0"/>
                      <a:pt x="197" y="0"/>
                      <a:pt x="197" y="0"/>
                    </a:cubicBezTo>
                    <a:cubicBezTo>
                      <a:pt x="199" y="0"/>
                      <a:pt x="200" y="1"/>
                      <a:pt x="202" y="2"/>
                    </a:cubicBezTo>
                    <a:cubicBezTo>
                      <a:pt x="202" y="3"/>
                      <a:pt x="202" y="3"/>
                      <a:pt x="202" y="3"/>
                    </a:cubicBezTo>
                    <a:cubicBezTo>
                      <a:pt x="202" y="3"/>
                      <a:pt x="202" y="2"/>
                      <a:pt x="202" y="2"/>
                    </a:cubicBezTo>
                    <a:cubicBezTo>
                      <a:pt x="202" y="2"/>
                      <a:pt x="202" y="2"/>
                      <a:pt x="202" y="2"/>
                    </a:cubicBezTo>
                    <a:cubicBezTo>
                      <a:pt x="201" y="1"/>
                      <a:pt x="199" y="0"/>
                      <a:pt x="197" y="0"/>
                    </a:cubicBezTo>
                  </a:path>
                </a:pathLst>
              </a:custGeom>
              <a:solidFill>
                <a:srgbClr val="1220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Oval 373"/>
              <p:cNvSpPr>
                <a:spLocks noChangeArrowheads="1"/>
              </p:cNvSpPr>
              <p:nvPr/>
            </p:nvSpPr>
            <p:spPr bwMode="auto">
              <a:xfrm>
                <a:off x="1414" y="914"/>
                <a:ext cx="5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Oval 374"/>
              <p:cNvSpPr>
                <a:spLocks noChangeArrowheads="1"/>
              </p:cNvSpPr>
              <p:nvPr/>
            </p:nvSpPr>
            <p:spPr bwMode="auto">
              <a:xfrm>
                <a:off x="1421" y="914"/>
                <a:ext cx="5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Oval 375"/>
              <p:cNvSpPr>
                <a:spLocks noChangeArrowheads="1"/>
              </p:cNvSpPr>
              <p:nvPr/>
            </p:nvSpPr>
            <p:spPr bwMode="auto">
              <a:xfrm>
                <a:off x="1428" y="914"/>
                <a:ext cx="5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Oval 376"/>
              <p:cNvSpPr>
                <a:spLocks noChangeArrowheads="1"/>
              </p:cNvSpPr>
              <p:nvPr/>
            </p:nvSpPr>
            <p:spPr bwMode="auto">
              <a:xfrm>
                <a:off x="1436" y="914"/>
                <a:ext cx="5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Oval 377"/>
              <p:cNvSpPr>
                <a:spLocks noChangeArrowheads="1"/>
              </p:cNvSpPr>
              <p:nvPr/>
            </p:nvSpPr>
            <p:spPr bwMode="auto">
              <a:xfrm>
                <a:off x="1443" y="914"/>
                <a:ext cx="5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Oval 378"/>
              <p:cNvSpPr>
                <a:spLocks noChangeArrowheads="1"/>
              </p:cNvSpPr>
              <p:nvPr/>
            </p:nvSpPr>
            <p:spPr bwMode="auto">
              <a:xfrm>
                <a:off x="1451" y="914"/>
                <a:ext cx="4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Oval 379"/>
              <p:cNvSpPr>
                <a:spLocks noChangeArrowheads="1"/>
              </p:cNvSpPr>
              <p:nvPr/>
            </p:nvSpPr>
            <p:spPr bwMode="auto">
              <a:xfrm>
                <a:off x="1458" y="914"/>
                <a:ext cx="5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Oval 380"/>
              <p:cNvSpPr>
                <a:spLocks noChangeArrowheads="1"/>
              </p:cNvSpPr>
              <p:nvPr/>
            </p:nvSpPr>
            <p:spPr bwMode="auto">
              <a:xfrm>
                <a:off x="1465" y="914"/>
                <a:ext cx="5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Oval 381"/>
              <p:cNvSpPr>
                <a:spLocks noChangeArrowheads="1"/>
              </p:cNvSpPr>
              <p:nvPr/>
            </p:nvSpPr>
            <p:spPr bwMode="auto">
              <a:xfrm>
                <a:off x="1473" y="914"/>
                <a:ext cx="4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Oval 382"/>
              <p:cNvSpPr>
                <a:spLocks noChangeArrowheads="1"/>
              </p:cNvSpPr>
              <p:nvPr/>
            </p:nvSpPr>
            <p:spPr bwMode="auto">
              <a:xfrm>
                <a:off x="1480" y="914"/>
                <a:ext cx="5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Oval 383"/>
              <p:cNvSpPr>
                <a:spLocks noChangeArrowheads="1"/>
              </p:cNvSpPr>
              <p:nvPr/>
            </p:nvSpPr>
            <p:spPr bwMode="auto">
              <a:xfrm>
                <a:off x="1417" y="919"/>
                <a:ext cx="5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Oval 384"/>
              <p:cNvSpPr>
                <a:spLocks noChangeArrowheads="1"/>
              </p:cNvSpPr>
              <p:nvPr/>
            </p:nvSpPr>
            <p:spPr bwMode="auto">
              <a:xfrm>
                <a:off x="1425" y="919"/>
                <a:ext cx="5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Oval 385"/>
              <p:cNvSpPr>
                <a:spLocks noChangeArrowheads="1"/>
              </p:cNvSpPr>
              <p:nvPr/>
            </p:nvSpPr>
            <p:spPr bwMode="auto">
              <a:xfrm>
                <a:off x="1432" y="919"/>
                <a:ext cx="5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Oval 386"/>
              <p:cNvSpPr>
                <a:spLocks noChangeArrowheads="1"/>
              </p:cNvSpPr>
              <p:nvPr/>
            </p:nvSpPr>
            <p:spPr bwMode="auto">
              <a:xfrm>
                <a:off x="1439" y="919"/>
                <a:ext cx="5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Oval 387"/>
              <p:cNvSpPr>
                <a:spLocks noChangeArrowheads="1"/>
              </p:cNvSpPr>
              <p:nvPr/>
            </p:nvSpPr>
            <p:spPr bwMode="auto">
              <a:xfrm>
                <a:off x="1447" y="919"/>
                <a:ext cx="5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Oval 388"/>
              <p:cNvSpPr>
                <a:spLocks noChangeArrowheads="1"/>
              </p:cNvSpPr>
              <p:nvPr/>
            </p:nvSpPr>
            <p:spPr bwMode="auto">
              <a:xfrm>
                <a:off x="1454" y="919"/>
                <a:ext cx="5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Oval 389"/>
              <p:cNvSpPr>
                <a:spLocks noChangeArrowheads="1"/>
              </p:cNvSpPr>
              <p:nvPr/>
            </p:nvSpPr>
            <p:spPr bwMode="auto">
              <a:xfrm>
                <a:off x="1462" y="919"/>
                <a:ext cx="4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Oval 390"/>
              <p:cNvSpPr>
                <a:spLocks noChangeArrowheads="1"/>
              </p:cNvSpPr>
              <p:nvPr/>
            </p:nvSpPr>
            <p:spPr bwMode="auto">
              <a:xfrm>
                <a:off x="1469" y="919"/>
                <a:ext cx="5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Oval 391"/>
              <p:cNvSpPr>
                <a:spLocks noChangeArrowheads="1"/>
              </p:cNvSpPr>
              <p:nvPr/>
            </p:nvSpPr>
            <p:spPr bwMode="auto">
              <a:xfrm>
                <a:off x="1476" y="919"/>
                <a:ext cx="5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Oval 392"/>
              <p:cNvSpPr>
                <a:spLocks noChangeArrowheads="1"/>
              </p:cNvSpPr>
              <p:nvPr/>
            </p:nvSpPr>
            <p:spPr bwMode="auto">
              <a:xfrm>
                <a:off x="1484" y="919"/>
                <a:ext cx="4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Oval 393"/>
              <p:cNvSpPr>
                <a:spLocks noChangeArrowheads="1"/>
              </p:cNvSpPr>
              <p:nvPr/>
            </p:nvSpPr>
            <p:spPr bwMode="auto">
              <a:xfrm>
                <a:off x="1414" y="925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Oval 394"/>
              <p:cNvSpPr>
                <a:spLocks noChangeArrowheads="1"/>
              </p:cNvSpPr>
              <p:nvPr/>
            </p:nvSpPr>
            <p:spPr bwMode="auto">
              <a:xfrm>
                <a:off x="1421" y="925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Oval 395"/>
              <p:cNvSpPr>
                <a:spLocks noChangeArrowheads="1"/>
              </p:cNvSpPr>
              <p:nvPr/>
            </p:nvSpPr>
            <p:spPr bwMode="auto">
              <a:xfrm>
                <a:off x="1428" y="925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Oval 396"/>
              <p:cNvSpPr>
                <a:spLocks noChangeArrowheads="1"/>
              </p:cNvSpPr>
              <p:nvPr/>
            </p:nvSpPr>
            <p:spPr bwMode="auto">
              <a:xfrm>
                <a:off x="1436" y="925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Oval 397"/>
              <p:cNvSpPr>
                <a:spLocks noChangeArrowheads="1"/>
              </p:cNvSpPr>
              <p:nvPr/>
            </p:nvSpPr>
            <p:spPr bwMode="auto">
              <a:xfrm>
                <a:off x="1443" y="925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Oval 398"/>
              <p:cNvSpPr>
                <a:spLocks noChangeArrowheads="1"/>
              </p:cNvSpPr>
              <p:nvPr/>
            </p:nvSpPr>
            <p:spPr bwMode="auto">
              <a:xfrm>
                <a:off x="1451" y="925"/>
                <a:ext cx="4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Oval 399"/>
              <p:cNvSpPr>
                <a:spLocks noChangeArrowheads="1"/>
              </p:cNvSpPr>
              <p:nvPr/>
            </p:nvSpPr>
            <p:spPr bwMode="auto">
              <a:xfrm>
                <a:off x="1458" y="925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Oval 400"/>
              <p:cNvSpPr>
                <a:spLocks noChangeArrowheads="1"/>
              </p:cNvSpPr>
              <p:nvPr/>
            </p:nvSpPr>
            <p:spPr bwMode="auto">
              <a:xfrm>
                <a:off x="1465" y="925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Oval 401"/>
              <p:cNvSpPr>
                <a:spLocks noChangeArrowheads="1"/>
              </p:cNvSpPr>
              <p:nvPr/>
            </p:nvSpPr>
            <p:spPr bwMode="auto">
              <a:xfrm>
                <a:off x="1473" y="925"/>
                <a:ext cx="4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Oval 402"/>
              <p:cNvSpPr>
                <a:spLocks noChangeArrowheads="1"/>
              </p:cNvSpPr>
              <p:nvPr/>
            </p:nvSpPr>
            <p:spPr bwMode="auto">
              <a:xfrm>
                <a:off x="1480" y="925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Oval 403"/>
              <p:cNvSpPr>
                <a:spLocks noChangeArrowheads="1"/>
              </p:cNvSpPr>
              <p:nvPr/>
            </p:nvSpPr>
            <p:spPr bwMode="auto">
              <a:xfrm>
                <a:off x="1417" y="929"/>
                <a:ext cx="5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Oval 404"/>
              <p:cNvSpPr>
                <a:spLocks noChangeArrowheads="1"/>
              </p:cNvSpPr>
              <p:nvPr/>
            </p:nvSpPr>
            <p:spPr bwMode="auto">
              <a:xfrm>
                <a:off x="1425" y="929"/>
                <a:ext cx="5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Oval 405"/>
              <p:cNvSpPr>
                <a:spLocks noChangeArrowheads="1"/>
              </p:cNvSpPr>
              <p:nvPr/>
            </p:nvSpPr>
            <p:spPr bwMode="auto">
              <a:xfrm>
                <a:off x="1432" y="929"/>
                <a:ext cx="5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Oval 406"/>
              <p:cNvSpPr>
                <a:spLocks noChangeArrowheads="1"/>
              </p:cNvSpPr>
              <p:nvPr/>
            </p:nvSpPr>
            <p:spPr bwMode="auto">
              <a:xfrm>
                <a:off x="1439" y="929"/>
                <a:ext cx="5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Oval 407"/>
              <p:cNvSpPr>
                <a:spLocks noChangeArrowheads="1"/>
              </p:cNvSpPr>
              <p:nvPr/>
            </p:nvSpPr>
            <p:spPr bwMode="auto">
              <a:xfrm>
                <a:off x="1447" y="929"/>
                <a:ext cx="5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Oval 408"/>
              <p:cNvSpPr>
                <a:spLocks noChangeArrowheads="1"/>
              </p:cNvSpPr>
              <p:nvPr/>
            </p:nvSpPr>
            <p:spPr bwMode="auto">
              <a:xfrm>
                <a:off x="1454" y="929"/>
                <a:ext cx="5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Oval 409"/>
              <p:cNvSpPr>
                <a:spLocks noChangeArrowheads="1"/>
              </p:cNvSpPr>
              <p:nvPr/>
            </p:nvSpPr>
            <p:spPr bwMode="auto">
              <a:xfrm>
                <a:off x="1462" y="929"/>
                <a:ext cx="4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Oval 410"/>
              <p:cNvSpPr>
                <a:spLocks noChangeArrowheads="1"/>
              </p:cNvSpPr>
              <p:nvPr/>
            </p:nvSpPr>
            <p:spPr bwMode="auto">
              <a:xfrm>
                <a:off x="1469" y="929"/>
                <a:ext cx="5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Oval 411"/>
              <p:cNvSpPr>
                <a:spLocks noChangeArrowheads="1"/>
              </p:cNvSpPr>
              <p:nvPr/>
            </p:nvSpPr>
            <p:spPr bwMode="auto">
              <a:xfrm>
                <a:off x="1476" y="929"/>
                <a:ext cx="5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Oval 412"/>
              <p:cNvSpPr>
                <a:spLocks noChangeArrowheads="1"/>
              </p:cNvSpPr>
              <p:nvPr/>
            </p:nvSpPr>
            <p:spPr bwMode="auto">
              <a:xfrm>
                <a:off x="1484" y="929"/>
                <a:ext cx="4" cy="5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Oval 413"/>
              <p:cNvSpPr>
                <a:spLocks noChangeArrowheads="1"/>
              </p:cNvSpPr>
              <p:nvPr/>
            </p:nvSpPr>
            <p:spPr bwMode="auto">
              <a:xfrm>
                <a:off x="1414" y="935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Oval 414"/>
              <p:cNvSpPr>
                <a:spLocks noChangeArrowheads="1"/>
              </p:cNvSpPr>
              <p:nvPr/>
            </p:nvSpPr>
            <p:spPr bwMode="auto">
              <a:xfrm>
                <a:off x="1421" y="935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Oval 415"/>
              <p:cNvSpPr>
                <a:spLocks noChangeArrowheads="1"/>
              </p:cNvSpPr>
              <p:nvPr/>
            </p:nvSpPr>
            <p:spPr bwMode="auto">
              <a:xfrm>
                <a:off x="1428" y="935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Oval 416"/>
              <p:cNvSpPr>
                <a:spLocks noChangeArrowheads="1"/>
              </p:cNvSpPr>
              <p:nvPr/>
            </p:nvSpPr>
            <p:spPr bwMode="auto">
              <a:xfrm>
                <a:off x="1436" y="935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Oval 417"/>
              <p:cNvSpPr>
                <a:spLocks noChangeArrowheads="1"/>
              </p:cNvSpPr>
              <p:nvPr/>
            </p:nvSpPr>
            <p:spPr bwMode="auto">
              <a:xfrm>
                <a:off x="1443" y="935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Oval 418"/>
              <p:cNvSpPr>
                <a:spLocks noChangeArrowheads="1"/>
              </p:cNvSpPr>
              <p:nvPr/>
            </p:nvSpPr>
            <p:spPr bwMode="auto">
              <a:xfrm>
                <a:off x="1451" y="935"/>
                <a:ext cx="4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Oval 419"/>
              <p:cNvSpPr>
                <a:spLocks noChangeArrowheads="1"/>
              </p:cNvSpPr>
              <p:nvPr/>
            </p:nvSpPr>
            <p:spPr bwMode="auto">
              <a:xfrm>
                <a:off x="1458" y="935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Oval 420"/>
              <p:cNvSpPr>
                <a:spLocks noChangeArrowheads="1"/>
              </p:cNvSpPr>
              <p:nvPr/>
            </p:nvSpPr>
            <p:spPr bwMode="auto">
              <a:xfrm>
                <a:off x="1465" y="935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Oval 421"/>
              <p:cNvSpPr>
                <a:spLocks noChangeArrowheads="1"/>
              </p:cNvSpPr>
              <p:nvPr/>
            </p:nvSpPr>
            <p:spPr bwMode="auto">
              <a:xfrm>
                <a:off x="1473" y="935"/>
                <a:ext cx="4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Oval 422"/>
              <p:cNvSpPr>
                <a:spLocks noChangeArrowheads="1"/>
              </p:cNvSpPr>
              <p:nvPr/>
            </p:nvSpPr>
            <p:spPr bwMode="auto">
              <a:xfrm>
                <a:off x="1480" y="935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Oval 423"/>
              <p:cNvSpPr>
                <a:spLocks noChangeArrowheads="1"/>
              </p:cNvSpPr>
              <p:nvPr/>
            </p:nvSpPr>
            <p:spPr bwMode="auto">
              <a:xfrm>
                <a:off x="1417" y="940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Oval 424"/>
              <p:cNvSpPr>
                <a:spLocks noChangeArrowheads="1"/>
              </p:cNvSpPr>
              <p:nvPr/>
            </p:nvSpPr>
            <p:spPr bwMode="auto">
              <a:xfrm>
                <a:off x="1425" y="940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Oval 425"/>
              <p:cNvSpPr>
                <a:spLocks noChangeArrowheads="1"/>
              </p:cNvSpPr>
              <p:nvPr/>
            </p:nvSpPr>
            <p:spPr bwMode="auto">
              <a:xfrm>
                <a:off x="1432" y="940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Oval 426"/>
              <p:cNvSpPr>
                <a:spLocks noChangeArrowheads="1"/>
              </p:cNvSpPr>
              <p:nvPr/>
            </p:nvSpPr>
            <p:spPr bwMode="auto">
              <a:xfrm>
                <a:off x="1439" y="940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Oval 427"/>
              <p:cNvSpPr>
                <a:spLocks noChangeArrowheads="1"/>
              </p:cNvSpPr>
              <p:nvPr/>
            </p:nvSpPr>
            <p:spPr bwMode="auto">
              <a:xfrm>
                <a:off x="1447" y="940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Oval 428"/>
              <p:cNvSpPr>
                <a:spLocks noChangeArrowheads="1"/>
              </p:cNvSpPr>
              <p:nvPr/>
            </p:nvSpPr>
            <p:spPr bwMode="auto">
              <a:xfrm>
                <a:off x="1454" y="940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Oval 429"/>
              <p:cNvSpPr>
                <a:spLocks noChangeArrowheads="1"/>
              </p:cNvSpPr>
              <p:nvPr/>
            </p:nvSpPr>
            <p:spPr bwMode="auto">
              <a:xfrm>
                <a:off x="1462" y="940"/>
                <a:ext cx="4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Oval 430"/>
              <p:cNvSpPr>
                <a:spLocks noChangeArrowheads="1"/>
              </p:cNvSpPr>
              <p:nvPr/>
            </p:nvSpPr>
            <p:spPr bwMode="auto">
              <a:xfrm>
                <a:off x="1469" y="940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Oval 431"/>
              <p:cNvSpPr>
                <a:spLocks noChangeArrowheads="1"/>
              </p:cNvSpPr>
              <p:nvPr/>
            </p:nvSpPr>
            <p:spPr bwMode="auto">
              <a:xfrm>
                <a:off x="1476" y="940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Oval 432"/>
              <p:cNvSpPr>
                <a:spLocks noChangeArrowheads="1"/>
              </p:cNvSpPr>
              <p:nvPr/>
            </p:nvSpPr>
            <p:spPr bwMode="auto">
              <a:xfrm>
                <a:off x="1484" y="940"/>
                <a:ext cx="4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433"/>
              <p:cNvSpPr>
                <a:spLocks/>
              </p:cNvSpPr>
              <p:nvPr/>
            </p:nvSpPr>
            <p:spPr bwMode="auto">
              <a:xfrm>
                <a:off x="1361" y="953"/>
                <a:ext cx="37" cy="0"/>
              </a:xfrm>
              <a:custGeom>
                <a:avLst/>
                <a:gdLst>
                  <a:gd name="T0" fmla="*/ 36 w 37"/>
                  <a:gd name="T1" fmla="*/ 0 w 37"/>
                  <a:gd name="T2" fmla="*/ 0 w 37"/>
                  <a:gd name="T3" fmla="*/ 37 w 37"/>
                  <a:gd name="T4" fmla="*/ 36 w 3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7">
                    <a:moveTo>
                      <a:pt x="3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7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F5F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434"/>
              <p:cNvSpPr>
                <a:spLocks/>
              </p:cNvSpPr>
              <p:nvPr/>
            </p:nvSpPr>
            <p:spPr bwMode="auto">
              <a:xfrm>
                <a:off x="1361" y="953"/>
                <a:ext cx="37" cy="0"/>
              </a:xfrm>
              <a:custGeom>
                <a:avLst/>
                <a:gdLst>
                  <a:gd name="T0" fmla="*/ 36 w 37"/>
                  <a:gd name="T1" fmla="*/ 0 w 37"/>
                  <a:gd name="T2" fmla="*/ 0 w 37"/>
                  <a:gd name="T3" fmla="*/ 37 w 37"/>
                  <a:gd name="T4" fmla="*/ 36 w 3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37">
                    <a:moveTo>
                      <a:pt x="3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7" y="0"/>
                    </a:lnTo>
                    <a:lnTo>
                      <a:pt x="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435"/>
              <p:cNvSpPr>
                <a:spLocks/>
              </p:cNvSpPr>
              <p:nvPr/>
            </p:nvSpPr>
            <p:spPr bwMode="auto">
              <a:xfrm>
                <a:off x="1343" y="917"/>
                <a:ext cx="49" cy="31"/>
              </a:xfrm>
              <a:custGeom>
                <a:avLst/>
                <a:gdLst>
                  <a:gd name="T0" fmla="*/ 16 w 62"/>
                  <a:gd name="T1" fmla="*/ 0 h 40"/>
                  <a:gd name="T2" fmla="*/ 0 w 62"/>
                  <a:gd name="T3" fmla="*/ 16 h 40"/>
                  <a:gd name="T4" fmla="*/ 6 w 62"/>
                  <a:gd name="T5" fmla="*/ 29 h 40"/>
                  <a:gd name="T6" fmla="*/ 17 w 62"/>
                  <a:gd name="T7" fmla="*/ 40 h 40"/>
                  <a:gd name="T8" fmla="*/ 62 w 62"/>
                  <a:gd name="T9" fmla="*/ 40 h 40"/>
                  <a:gd name="T10" fmla="*/ 29 w 62"/>
                  <a:gd name="T11" fmla="*/ 7 h 40"/>
                  <a:gd name="T12" fmla="*/ 16 w 62"/>
                  <a:gd name="T13" fmla="*/ 0 h 40"/>
                  <a:gd name="T14" fmla="*/ 16 w 62"/>
                  <a:gd name="T1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40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1"/>
                      <a:pt x="2" y="26"/>
                      <a:pt x="6" y="29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62" y="40"/>
                      <a:pt x="62" y="40"/>
                      <a:pt x="62" y="40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6" y="3"/>
                      <a:pt x="21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</a:path>
                </a:pathLst>
              </a:custGeom>
              <a:solidFill>
                <a:srgbClr val="CD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436"/>
              <p:cNvSpPr>
                <a:spLocks/>
              </p:cNvSpPr>
              <p:nvPr/>
            </p:nvSpPr>
            <p:spPr bwMode="auto">
              <a:xfrm>
                <a:off x="1357" y="948"/>
                <a:ext cx="40" cy="5"/>
              </a:xfrm>
              <a:custGeom>
                <a:avLst/>
                <a:gdLst>
                  <a:gd name="T0" fmla="*/ 35 w 40"/>
                  <a:gd name="T1" fmla="*/ 0 h 5"/>
                  <a:gd name="T2" fmla="*/ 0 w 40"/>
                  <a:gd name="T3" fmla="*/ 0 h 5"/>
                  <a:gd name="T4" fmla="*/ 4 w 40"/>
                  <a:gd name="T5" fmla="*/ 5 h 5"/>
                  <a:gd name="T6" fmla="*/ 40 w 40"/>
                  <a:gd name="T7" fmla="*/ 5 h 5"/>
                  <a:gd name="T8" fmla="*/ 35 w 40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">
                    <a:moveTo>
                      <a:pt x="35" y="0"/>
                    </a:moveTo>
                    <a:lnTo>
                      <a:pt x="0" y="0"/>
                    </a:lnTo>
                    <a:lnTo>
                      <a:pt x="4" y="5"/>
                    </a:lnTo>
                    <a:lnTo>
                      <a:pt x="40" y="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112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437"/>
              <p:cNvSpPr>
                <a:spLocks/>
              </p:cNvSpPr>
              <p:nvPr/>
            </p:nvSpPr>
            <p:spPr bwMode="auto">
              <a:xfrm>
                <a:off x="1357" y="948"/>
                <a:ext cx="40" cy="5"/>
              </a:xfrm>
              <a:custGeom>
                <a:avLst/>
                <a:gdLst>
                  <a:gd name="T0" fmla="*/ 35 w 40"/>
                  <a:gd name="T1" fmla="*/ 0 h 5"/>
                  <a:gd name="T2" fmla="*/ 0 w 40"/>
                  <a:gd name="T3" fmla="*/ 0 h 5"/>
                  <a:gd name="T4" fmla="*/ 4 w 40"/>
                  <a:gd name="T5" fmla="*/ 5 h 5"/>
                  <a:gd name="T6" fmla="*/ 40 w 40"/>
                  <a:gd name="T7" fmla="*/ 5 h 5"/>
                  <a:gd name="T8" fmla="*/ 35 w 40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">
                    <a:moveTo>
                      <a:pt x="35" y="0"/>
                    </a:moveTo>
                    <a:lnTo>
                      <a:pt x="0" y="0"/>
                    </a:lnTo>
                    <a:lnTo>
                      <a:pt x="4" y="5"/>
                    </a:lnTo>
                    <a:lnTo>
                      <a:pt x="40" y="5"/>
                    </a:lnTo>
                    <a:lnTo>
                      <a:pt x="3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438"/>
              <p:cNvSpPr>
                <a:spLocks/>
              </p:cNvSpPr>
              <p:nvPr/>
            </p:nvSpPr>
            <p:spPr bwMode="auto">
              <a:xfrm>
                <a:off x="1341" y="917"/>
                <a:ext cx="29" cy="25"/>
              </a:xfrm>
              <a:custGeom>
                <a:avLst/>
                <a:gdLst>
                  <a:gd name="T0" fmla="*/ 24 w 37"/>
                  <a:gd name="T1" fmla="*/ 1 h 32"/>
                  <a:gd name="T2" fmla="*/ 22 w 37"/>
                  <a:gd name="T3" fmla="*/ 0 h 32"/>
                  <a:gd name="T4" fmla="*/ 15 w 37"/>
                  <a:gd name="T5" fmla="*/ 0 h 32"/>
                  <a:gd name="T6" fmla="*/ 13 w 37"/>
                  <a:gd name="T7" fmla="*/ 1 h 32"/>
                  <a:gd name="T8" fmla="*/ 4 w 37"/>
                  <a:gd name="T9" fmla="*/ 22 h 32"/>
                  <a:gd name="T10" fmla="*/ 13 w 37"/>
                  <a:gd name="T11" fmla="*/ 31 h 32"/>
                  <a:gd name="T12" fmla="*/ 15 w 37"/>
                  <a:gd name="T13" fmla="*/ 32 h 32"/>
                  <a:gd name="T14" fmla="*/ 22 w 37"/>
                  <a:gd name="T15" fmla="*/ 32 h 32"/>
                  <a:gd name="T16" fmla="*/ 24 w 37"/>
                  <a:gd name="T17" fmla="*/ 31 h 32"/>
                  <a:gd name="T18" fmla="*/ 34 w 37"/>
                  <a:gd name="T19" fmla="*/ 10 h 32"/>
                  <a:gd name="T20" fmla="*/ 24 w 37"/>
                  <a:gd name="T21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" h="32">
                    <a:moveTo>
                      <a:pt x="24" y="1"/>
                    </a:moveTo>
                    <a:cubicBezTo>
                      <a:pt x="24" y="1"/>
                      <a:pt x="23" y="0"/>
                      <a:pt x="22" y="0"/>
                    </a:cubicBezTo>
                    <a:cubicBezTo>
                      <a:pt x="20" y="0"/>
                      <a:pt x="17" y="0"/>
                      <a:pt x="15" y="0"/>
                    </a:cubicBezTo>
                    <a:cubicBezTo>
                      <a:pt x="14" y="0"/>
                      <a:pt x="14" y="1"/>
                      <a:pt x="13" y="1"/>
                    </a:cubicBezTo>
                    <a:cubicBezTo>
                      <a:pt x="5" y="4"/>
                      <a:pt x="0" y="13"/>
                      <a:pt x="4" y="22"/>
                    </a:cubicBezTo>
                    <a:cubicBezTo>
                      <a:pt x="5" y="26"/>
                      <a:pt x="9" y="29"/>
                      <a:pt x="13" y="31"/>
                    </a:cubicBezTo>
                    <a:cubicBezTo>
                      <a:pt x="14" y="31"/>
                      <a:pt x="14" y="32"/>
                      <a:pt x="15" y="32"/>
                    </a:cubicBezTo>
                    <a:cubicBezTo>
                      <a:pt x="17" y="32"/>
                      <a:pt x="20" y="32"/>
                      <a:pt x="22" y="32"/>
                    </a:cubicBezTo>
                    <a:cubicBezTo>
                      <a:pt x="23" y="32"/>
                      <a:pt x="24" y="31"/>
                      <a:pt x="24" y="31"/>
                    </a:cubicBezTo>
                    <a:cubicBezTo>
                      <a:pt x="33" y="28"/>
                      <a:pt x="37" y="19"/>
                      <a:pt x="34" y="10"/>
                    </a:cubicBezTo>
                    <a:cubicBezTo>
                      <a:pt x="32" y="6"/>
                      <a:pt x="29" y="3"/>
                      <a:pt x="24" y="1"/>
                    </a:cubicBezTo>
                    <a:close/>
                  </a:path>
                </a:pathLst>
              </a:custGeom>
              <a:solidFill>
                <a:srgbClr val="9595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439"/>
              <p:cNvSpPr>
                <a:spLocks noEditPoints="1"/>
              </p:cNvSpPr>
              <p:nvPr/>
            </p:nvSpPr>
            <p:spPr bwMode="auto">
              <a:xfrm>
                <a:off x="1341" y="916"/>
                <a:ext cx="29" cy="27"/>
              </a:xfrm>
              <a:custGeom>
                <a:avLst/>
                <a:gdLst>
                  <a:gd name="T0" fmla="*/ 24 w 37"/>
                  <a:gd name="T1" fmla="*/ 2 h 34"/>
                  <a:gd name="T2" fmla="*/ 22 w 37"/>
                  <a:gd name="T3" fmla="*/ 1 h 34"/>
                  <a:gd name="T4" fmla="*/ 15 w 37"/>
                  <a:gd name="T5" fmla="*/ 1 h 34"/>
                  <a:gd name="T6" fmla="*/ 13 w 37"/>
                  <a:gd name="T7" fmla="*/ 2 h 34"/>
                  <a:gd name="T8" fmla="*/ 3 w 37"/>
                  <a:gd name="T9" fmla="*/ 23 h 34"/>
                  <a:gd name="T10" fmla="*/ 13 w 37"/>
                  <a:gd name="T11" fmla="*/ 32 h 34"/>
                  <a:gd name="T12" fmla="*/ 15 w 37"/>
                  <a:gd name="T13" fmla="*/ 33 h 34"/>
                  <a:gd name="T14" fmla="*/ 22 w 37"/>
                  <a:gd name="T15" fmla="*/ 33 h 34"/>
                  <a:gd name="T16" fmla="*/ 24 w 37"/>
                  <a:gd name="T17" fmla="*/ 32 h 34"/>
                  <a:gd name="T18" fmla="*/ 34 w 37"/>
                  <a:gd name="T19" fmla="*/ 11 h 34"/>
                  <a:gd name="T20" fmla="*/ 24 w 37"/>
                  <a:gd name="T21" fmla="*/ 2 h 34"/>
                  <a:gd name="T22" fmla="*/ 24 w 37"/>
                  <a:gd name="T23" fmla="*/ 32 h 34"/>
                  <a:gd name="T24" fmla="*/ 22 w 37"/>
                  <a:gd name="T25" fmla="*/ 32 h 34"/>
                  <a:gd name="T26" fmla="*/ 15 w 37"/>
                  <a:gd name="T27" fmla="*/ 32 h 34"/>
                  <a:gd name="T28" fmla="*/ 13 w 37"/>
                  <a:gd name="T29" fmla="*/ 32 h 34"/>
                  <a:gd name="T30" fmla="*/ 4 w 37"/>
                  <a:gd name="T31" fmla="*/ 11 h 34"/>
                  <a:gd name="T32" fmla="*/ 13 w 37"/>
                  <a:gd name="T33" fmla="*/ 2 h 34"/>
                  <a:gd name="T34" fmla="*/ 15 w 37"/>
                  <a:gd name="T35" fmla="*/ 2 h 34"/>
                  <a:gd name="T36" fmla="*/ 22 w 37"/>
                  <a:gd name="T37" fmla="*/ 2 h 34"/>
                  <a:gd name="T38" fmla="*/ 24 w 37"/>
                  <a:gd name="T39" fmla="*/ 2 h 34"/>
                  <a:gd name="T40" fmla="*/ 34 w 37"/>
                  <a:gd name="T41" fmla="*/ 23 h 34"/>
                  <a:gd name="T42" fmla="*/ 24 w 37"/>
                  <a:gd name="T43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34">
                    <a:moveTo>
                      <a:pt x="24" y="2"/>
                    </a:moveTo>
                    <a:cubicBezTo>
                      <a:pt x="24" y="1"/>
                      <a:pt x="23" y="1"/>
                      <a:pt x="22" y="1"/>
                    </a:cubicBezTo>
                    <a:cubicBezTo>
                      <a:pt x="20" y="0"/>
                      <a:pt x="18" y="0"/>
                      <a:pt x="15" y="1"/>
                    </a:cubicBezTo>
                    <a:cubicBezTo>
                      <a:pt x="14" y="1"/>
                      <a:pt x="14" y="1"/>
                      <a:pt x="13" y="2"/>
                    </a:cubicBezTo>
                    <a:cubicBezTo>
                      <a:pt x="5" y="5"/>
                      <a:pt x="0" y="14"/>
                      <a:pt x="3" y="23"/>
                    </a:cubicBezTo>
                    <a:cubicBezTo>
                      <a:pt x="5" y="27"/>
                      <a:pt x="9" y="31"/>
                      <a:pt x="13" y="32"/>
                    </a:cubicBezTo>
                    <a:cubicBezTo>
                      <a:pt x="14" y="33"/>
                      <a:pt x="14" y="33"/>
                      <a:pt x="15" y="33"/>
                    </a:cubicBezTo>
                    <a:cubicBezTo>
                      <a:pt x="18" y="34"/>
                      <a:pt x="20" y="34"/>
                      <a:pt x="22" y="33"/>
                    </a:cubicBezTo>
                    <a:cubicBezTo>
                      <a:pt x="23" y="33"/>
                      <a:pt x="24" y="33"/>
                      <a:pt x="24" y="32"/>
                    </a:cubicBezTo>
                    <a:cubicBezTo>
                      <a:pt x="33" y="29"/>
                      <a:pt x="37" y="20"/>
                      <a:pt x="34" y="11"/>
                    </a:cubicBezTo>
                    <a:cubicBezTo>
                      <a:pt x="32" y="7"/>
                      <a:pt x="29" y="3"/>
                      <a:pt x="24" y="2"/>
                    </a:cubicBezTo>
                    <a:close/>
                    <a:moveTo>
                      <a:pt x="24" y="32"/>
                    </a:moveTo>
                    <a:cubicBezTo>
                      <a:pt x="24" y="32"/>
                      <a:pt x="23" y="32"/>
                      <a:pt x="22" y="32"/>
                    </a:cubicBezTo>
                    <a:cubicBezTo>
                      <a:pt x="20" y="33"/>
                      <a:pt x="18" y="33"/>
                      <a:pt x="15" y="32"/>
                    </a:cubicBezTo>
                    <a:cubicBezTo>
                      <a:pt x="15" y="32"/>
                      <a:pt x="14" y="32"/>
                      <a:pt x="13" y="32"/>
                    </a:cubicBezTo>
                    <a:cubicBezTo>
                      <a:pt x="5" y="29"/>
                      <a:pt x="1" y="20"/>
                      <a:pt x="4" y="11"/>
                    </a:cubicBezTo>
                    <a:cubicBezTo>
                      <a:pt x="6" y="7"/>
                      <a:pt x="9" y="4"/>
                      <a:pt x="13" y="2"/>
                    </a:cubicBezTo>
                    <a:cubicBezTo>
                      <a:pt x="14" y="2"/>
                      <a:pt x="15" y="2"/>
                      <a:pt x="15" y="2"/>
                    </a:cubicBezTo>
                    <a:cubicBezTo>
                      <a:pt x="18" y="1"/>
                      <a:pt x="20" y="1"/>
                      <a:pt x="22" y="2"/>
                    </a:cubicBezTo>
                    <a:cubicBezTo>
                      <a:pt x="23" y="2"/>
                      <a:pt x="24" y="2"/>
                      <a:pt x="24" y="2"/>
                    </a:cubicBezTo>
                    <a:cubicBezTo>
                      <a:pt x="32" y="5"/>
                      <a:pt x="37" y="14"/>
                      <a:pt x="34" y="23"/>
                    </a:cubicBezTo>
                    <a:cubicBezTo>
                      <a:pt x="32" y="27"/>
                      <a:pt x="29" y="30"/>
                      <a:pt x="24" y="32"/>
                    </a:cubicBezTo>
                    <a:close/>
                  </a:path>
                </a:pathLst>
              </a:custGeom>
              <a:solidFill>
                <a:srgbClr val="7467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440"/>
              <p:cNvSpPr>
                <a:spLocks/>
              </p:cNvSpPr>
              <p:nvPr/>
            </p:nvSpPr>
            <p:spPr bwMode="auto">
              <a:xfrm>
                <a:off x="1351" y="917"/>
                <a:ext cx="9" cy="25"/>
              </a:xfrm>
              <a:custGeom>
                <a:avLst/>
                <a:gdLst>
                  <a:gd name="T0" fmla="*/ 7 w 11"/>
                  <a:gd name="T1" fmla="*/ 15 h 32"/>
                  <a:gd name="T2" fmla="*/ 7 w 11"/>
                  <a:gd name="T3" fmla="*/ 14 h 32"/>
                  <a:gd name="T4" fmla="*/ 11 w 11"/>
                  <a:gd name="T5" fmla="*/ 1 h 32"/>
                  <a:gd name="T6" fmla="*/ 9 w 11"/>
                  <a:gd name="T7" fmla="*/ 1 h 32"/>
                  <a:gd name="T8" fmla="*/ 8 w 11"/>
                  <a:gd name="T9" fmla="*/ 0 h 32"/>
                  <a:gd name="T10" fmla="*/ 6 w 11"/>
                  <a:gd name="T11" fmla="*/ 0 h 32"/>
                  <a:gd name="T12" fmla="*/ 4 w 11"/>
                  <a:gd name="T13" fmla="*/ 0 h 32"/>
                  <a:gd name="T14" fmla="*/ 2 w 11"/>
                  <a:gd name="T15" fmla="*/ 1 h 32"/>
                  <a:gd name="T16" fmla="*/ 0 w 11"/>
                  <a:gd name="T17" fmla="*/ 1 h 32"/>
                  <a:gd name="T18" fmla="*/ 4 w 11"/>
                  <a:gd name="T19" fmla="*/ 15 h 32"/>
                  <a:gd name="T20" fmla="*/ 4 w 11"/>
                  <a:gd name="T21" fmla="*/ 15 h 32"/>
                  <a:gd name="T22" fmla="*/ 4 w 11"/>
                  <a:gd name="T23" fmla="*/ 16 h 32"/>
                  <a:gd name="T24" fmla="*/ 4 w 11"/>
                  <a:gd name="T25" fmla="*/ 16 h 32"/>
                  <a:gd name="T26" fmla="*/ 4 w 11"/>
                  <a:gd name="T27" fmla="*/ 17 h 32"/>
                  <a:gd name="T28" fmla="*/ 4 w 11"/>
                  <a:gd name="T29" fmla="*/ 17 h 32"/>
                  <a:gd name="T30" fmla="*/ 4 w 11"/>
                  <a:gd name="T31" fmla="*/ 18 h 32"/>
                  <a:gd name="T32" fmla="*/ 0 w 11"/>
                  <a:gd name="T33" fmla="*/ 31 h 32"/>
                  <a:gd name="T34" fmla="*/ 2 w 11"/>
                  <a:gd name="T35" fmla="*/ 31 h 32"/>
                  <a:gd name="T36" fmla="*/ 3 w 11"/>
                  <a:gd name="T37" fmla="*/ 32 h 32"/>
                  <a:gd name="T38" fmla="*/ 7 w 11"/>
                  <a:gd name="T39" fmla="*/ 32 h 32"/>
                  <a:gd name="T40" fmla="*/ 9 w 11"/>
                  <a:gd name="T41" fmla="*/ 31 h 32"/>
                  <a:gd name="T42" fmla="*/ 11 w 11"/>
                  <a:gd name="T43" fmla="*/ 31 h 32"/>
                  <a:gd name="T44" fmla="*/ 7 w 11"/>
                  <a:gd name="T45" fmla="*/ 17 h 32"/>
                  <a:gd name="T46" fmla="*/ 7 w 11"/>
                  <a:gd name="T47" fmla="*/ 16 h 32"/>
                  <a:gd name="T48" fmla="*/ 7 w 11"/>
                  <a:gd name="T49" fmla="*/ 16 h 32"/>
                  <a:gd name="T50" fmla="*/ 7 w 11"/>
                  <a:gd name="T51" fmla="*/ 16 h 32"/>
                  <a:gd name="T52" fmla="*/ 7 w 11"/>
                  <a:gd name="T53" fmla="*/ 1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" h="32">
                    <a:moveTo>
                      <a:pt x="7" y="15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0" y="1"/>
                      <a:pt x="9" y="1"/>
                    </a:cubicBezTo>
                    <a:cubicBezTo>
                      <a:pt x="9" y="1"/>
                      <a:pt x="8" y="0"/>
                      <a:pt x="8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31"/>
                      <a:pt x="2" y="31"/>
                      <a:pt x="2" y="31"/>
                    </a:cubicBezTo>
                    <a:cubicBezTo>
                      <a:pt x="3" y="31"/>
                      <a:pt x="3" y="32"/>
                      <a:pt x="3" y="32"/>
                    </a:cubicBezTo>
                    <a:cubicBezTo>
                      <a:pt x="5" y="32"/>
                      <a:pt x="6" y="32"/>
                      <a:pt x="7" y="32"/>
                    </a:cubicBezTo>
                    <a:cubicBezTo>
                      <a:pt x="8" y="32"/>
                      <a:pt x="9" y="32"/>
                      <a:pt x="9" y="31"/>
                    </a:cubicBezTo>
                    <a:cubicBezTo>
                      <a:pt x="10" y="31"/>
                      <a:pt x="11" y="31"/>
                      <a:pt x="11" y="31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7" y="15"/>
                      <a:pt x="7" y="15"/>
                      <a:pt x="7" y="15"/>
                    </a:cubicBezTo>
                    <a:close/>
                  </a:path>
                </a:pathLst>
              </a:custGeom>
              <a:solidFill>
                <a:srgbClr val="B4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441"/>
              <p:cNvSpPr>
                <a:spLocks/>
              </p:cNvSpPr>
              <p:nvPr/>
            </p:nvSpPr>
            <p:spPr bwMode="auto">
              <a:xfrm>
                <a:off x="1343" y="924"/>
                <a:ext cx="26" cy="11"/>
              </a:xfrm>
              <a:custGeom>
                <a:avLst/>
                <a:gdLst>
                  <a:gd name="T0" fmla="*/ 31 w 32"/>
                  <a:gd name="T1" fmla="*/ 2 h 14"/>
                  <a:gd name="T2" fmla="*/ 30 w 32"/>
                  <a:gd name="T3" fmla="*/ 0 h 14"/>
                  <a:gd name="T4" fmla="*/ 17 w 32"/>
                  <a:gd name="T5" fmla="*/ 5 h 14"/>
                  <a:gd name="T6" fmla="*/ 16 w 32"/>
                  <a:gd name="T7" fmla="*/ 6 h 14"/>
                  <a:gd name="T8" fmla="*/ 16 w 32"/>
                  <a:gd name="T9" fmla="*/ 6 h 14"/>
                  <a:gd name="T10" fmla="*/ 16 w 32"/>
                  <a:gd name="T11" fmla="*/ 6 h 14"/>
                  <a:gd name="T12" fmla="*/ 15 w 32"/>
                  <a:gd name="T13" fmla="*/ 6 h 14"/>
                  <a:gd name="T14" fmla="*/ 14 w 32"/>
                  <a:gd name="T15" fmla="*/ 6 h 14"/>
                  <a:gd name="T16" fmla="*/ 0 w 32"/>
                  <a:gd name="T17" fmla="*/ 3 h 14"/>
                  <a:gd name="T18" fmla="*/ 0 w 32"/>
                  <a:gd name="T19" fmla="*/ 5 h 14"/>
                  <a:gd name="T20" fmla="*/ 0 w 32"/>
                  <a:gd name="T21" fmla="*/ 7 h 14"/>
                  <a:gd name="T22" fmla="*/ 0 w 32"/>
                  <a:gd name="T23" fmla="*/ 11 h 14"/>
                  <a:gd name="T24" fmla="*/ 1 w 32"/>
                  <a:gd name="T25" fmla="*/ 12 h 14"/>
                  <a:gd name="T26" fmla="*/ 2 w 32"/>
                  <a:gd name="T27" fmla="*/ 14 h 14"/>
                  <a:gd name="T28" fmla="*/ 14 w 32"/>
                  <a:gd name="T29" fmla="*/ 9 h 14"/>
                  <a:gd name="T30" fmla="*/ 15 w 32"/>
                  <a:gd name="T31" fmla="*/ 9 h 14"/>
                  <a:gd name="T32" fmla="*/ 16 w 32"/>
                  <a:gd name="T33" fmla="*/ 8 h 14"/>
                  <a:gd name="T34" fmla="*/ 16 w 32"/>
                  <a:gd name="T35" fmla="*/ 8 h 14"/>
                  <a:gd name="T36" fmla="*/ 16 w 32"/>
                  <a:gd name="T37" fmla="*/ 8 h 14"/>
                  <a:gd name="T38" fmla="*/ 17 w 32"/>
                  <a:gd name="T39" fmla="*/ 8 h 14"/>
                  <a:gd name="T40" fmla="*/ 31 w 32"/>
                  <a:gd name="T41" fmla="*/ 11 h 14"/>
                  <a:gd name="T42" fmla="*/ 32 w 32"/>
                  <a:gd name="T43" fmla="*/ 9 h 14"/>
                  <a:gd name="T44" fmla="*/ 32 w 32"/>
                  <a:gd name="T45" fmla="*/ 7 h 14"/>
                  <a:gd name="T46" fmla="*/ 31 w 32"/>
                  <a:gd name="T47" fmla="*/ 4 h 14"/>
                  <a:gd name="T48" fmla="*/ 31 w 32"/>
                  <a:gd name="T49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" h="14">
                    <a:moveTo>
                      <a:pt x="31" y="2"/>
                    </a:moveTo>
                    <a:cubicBezTo>
                      <a:pt x="30" y="1"/>
                      <a:pt x="30" y="0"/>
                      <a:pt x="30" y="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8"/>
                      <a:pt x="0" y="10"/>
                      <a:pt x="0" y="11"/>
                    </a:cubicBezTo>
                    <a:cubicBezTo>
                      <a:pt x="1" y="11"/>
                      <a:pt x="1" y="12"/>
                      <a:pt x="1" y="12"/>
                    </a:cubicBezTo>
                    <a:cubicBezTo>
                      <a:pt x="1" y="13"/>
                      <a:pt x="1" y="14"/>
                      <a:pt x="2" y="14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6"/>
                      <a:pt x="31" y="5"/>
                      <a:pt x="31" y="4"/>
                    </a:cubicBezTo>
                    <a:cubicBezTo>
                      <a:pt x="31" y="3"/>
                      <a:pt x="31" y="2"/>
                      <a:pt x="31" y="2"/>
                    </a:cubicBezTo>
                    <a:close/>
                  </a:path>
                </a:pathLst>
              </a:custGeom>
              <a:solidFill>
                <a:srgbClr val="B4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442"/>
              <p:cNvSpPr>
                <a:spLocks/>
              </p:cNvSpPr>
              <p:nvPr/>
            </p:nvSpPr>
            <p:spPr bwMode="auto">
              <a:xfrm>
                <a:off x="1353" y="917"/>
                <a:ext cx="5" cy="25"/>
              </a:xfrm>
              <a:custGeom>
                <a:avLst/>
                <a:gdLst>
                  <a:gd name="T0" fmla="*/ 4 w 7"/>
                  <a:gd name="T1" fmla="*/ 16 h 32"/>
                  <a:gd name="T2" fmla="*/ 4 w 7"/>
                  <a:gd name="T3" fmla="*/ 16 h 32"/>
                  <a:gd name="T4" fmla="*/ 4 w 7"/>
                  <a:gd name="T5" fmla="*/ 15 h 32"/>
                  <a:gd name="T6" fmla="*/ 7 w 7"/>
                  <a:gd name="T7" fmla="*/ 1 h 32"/>
                  <a:gd name="T8" fmla="*/ 6 w 7"/>
                  <a:gd name="T9" fmla="*/ 0 h 32"/>
                  <a:gd name="T10" fmla="*/ 4 w 7"/>
                  <a:gd name="T11" fmla="*/ 0 h 32"/>
                  <a:gd name="T12" fmla="*/ 2 w 7"/>
                  <a:gd name="T13" fmla="*/ 0 h 32"/>
                  <a:gd name="T14" fmla="*/ 0 w 7"/>
                  <a:gd name="T15" fmla="*/ 1 h 32"/>
                  <a:gd name="T16" fmla="*/ 3 w 7"/>
                  <a:gd name="T17" fmla="*/ 15 h 32"/>
                  <a:gd name="T18" fmla="*/ 3 w 7"/>
                  <a:gd name="T19" fmla="*/ 15 h 32"/>
                  <a:gd name="T20" fmla="*/ 3 w 7"/>
                  <a:gd name="T21" fmla="*/ 16 h 32"/>
                  <a:gd name="T22" fmla="*/ 3 w 7"/>
                  <a:gd name="T23" fmla="*/ 16 h 32"/>
                  <a:gd name="T24" fmla="*/ 3 w 7"/>
                  <a:gd name="T25" fmla="*/ 16 h 32"/>
                  <a:gd name="T26" fmla="*/ 3 w 7"/>
                  <a:gd name="T27" fmla="*/ 17 h 32"/>
                  <a:gd name="T28" fmla="*/ 3 w 7"/>
                  <a:gd name="T29" fmla="*/ 17 h 32"/>
                  <a:gd name="T30" fmla="*/ 0 w 7"/>
                  <a:gd name="T31" fmla="*/ 31 h 32"/>
                  <a:gd name="T32" fmla="*/ 1 w 7"/>
                  <a:gd name="T33" fmla="*/ 31 h 32"/>
                  <a:gd name="T34" fmla="*/ 5 w 7"/>
                  <a:gd name="T35" fmla="*/ 32 h 32"/>
                  <a:gd name="T36" fmla="*/ 7 w 7"/>
                  <a:gd name="T37" fmla="*/ 31 h 32"/>
                  <a:gd name="T38" fmla="*/ 4 w 7"/>
                  <a:gd name="T39" fmla="*/ 17 h 32"/>
                  <a:gd name="T40" fmla="*/ 4 w 7"/>
                  <a:gd name="T41" fmla="*/ 16 h 32"/>
                  <a:gd name="T42" fmla="*/ 4 w 7"/>
                  <a:gd name="T43" fmla="*/ 16 h 32"/>
                  <a:gd name="T44" fmla="*/ 4 w 7"/>
                  <a:gd name="T45" fmla="*/ 15 h 32"/>
                  <a:gd name="T46" fmla="*/ 4 w 7"/>
                  <a:gd name="T47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" h="32">
                    <a:moveTo>
                      <a:pt x="4" y="16"/>
                    </a:moveTo>
                    <a:cubicBezTo>
                      <a:pt x="4" y="16"/>
                      <a:pt x="4" y="16"/>
                      <a:pt x="4" y="16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3" y="32"/>
                      <a:pt x="4" y="32"/>
                      <a:pt x="5" y="32"/>
                    </a:cubicBezTo>
                    <a:cubicBezTo>
                      <a:pt x="6" y="31"/>
                      <a:pt x="7" y="31"/>
                      <a:pt x="7" y="31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5"/>
                      <a:pt x="4" y="15"/>
                      <a:pt x="4" y="15"/>
                    </a:cubicBezTo>
                    <a:lnTo>
                      <a:pt x="4" y="16"/>
                    </a:lnTo>
                    <a:close/>
                  </a:path>
                </a:pathLst>
              </a:custGeom>
              <a:solidFill>
                <a:srgbClr val="D8D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443"/>
              <p:cNvSpPr>
                <a:spLocks/>
              </p:cNvSpPr>
              <p:nvPr/>
            </p:nvSpPr>
            <p:spPr bwMode="auto">
              <a:xfrm>
                <a:off x="1343" y="925"/>
                <a:ext cx="26" cy="8"/>
              </a:xfrm>
              <a:custGeom>
                <a:avLst/>
                <a:gdLst>
                  <a:gd name="T0" fmla="*/ 31 w 32"/>
                  <a:gd name="T1" fmla="*/ 0 h 10"/>
                  <a:gd name="T2" fmla="*/ 17 w 32"/>
                  <a:gd name="T3" fmla="*/ 4 h 10"/>
                  <a:gd name="T4" fmla="*/ 16 w 32"/>
                  <a:gd name="T5" fmla="*/ 5 h 10"/>
                  <a:gd name="T6" fmla="*/ 16 w 32"/>
                  <a:gd name="T7" fmla="*/ 5 h 10"/>
                  <a:gd name="T8" fmla="*/ 15 w 32"/>
                  <a:gd name="T9" fmla="*/ 5 h 10"/>
                  <a:gd name="T10" fmla="*/ 14 w 32"/>
                  <a:gd name="T11" fmla="*/ 5 h 10"/>
                  <a:gd name="T12" fmla="*/ 0 w 32"/>
                  <a:gd name="T13" fmla="*/ 3 h 10"/>
                  <a:gd name="T14" fmla="*/ 0 w 32"/>
                  <a:gd name="T15" fmla="*/ 5 h 10"/>
                  <a:gd name="T16" fmla="*/ 0 w 32"/>
                  <a:gd name="T17" fmla="*/ 9 h 10"/>
                  <a:gd name="T18" fmla="*/ 1 w 32"/>
                  <a:gd name="T19" fmla="*/ 10 h 10"/>
                  <a:gd name="T20" fmla="*/ 14 w 32"/>
                  <a:gd name="T21" fmla="*/ 6 h 10"/>
                  <a:gd name="T22" fmla="*/ 15 w 32"/>
                  <a:gd name="T23" fmla="*/ 5 h 10"/>
                  <a:gd name="T24" fmla="*/ 15 w 32"/>
                  <a:gd name="T25" fmla="*/ 5 h 10"/>
                  <a:gd name="T26" fmla="*/ 16 w 32"/>
                  <a:gd name="T27" fmla="*/ 5 h 10"/>
                  <a:gd name="T28" fmla="*/ 16 w 32"/>
                  <a:gd name="T29" fmla="*/ 5 h 10"/>
                  <a:gd name="T30" fmla="*/ 17 w 32"/>
                  <a:gd name="T31" fmla="*/ 5 h 10"/>
                  <a:gd name="T32" fmla="*/ 31 w 32"/>
                  <a:gd name="T33" fmla="*/ 7 h 10"/>
                  <a:gd name="T34" fmla="*/ 32 w 32"/>
                  <a:gd name="T35" fmla="*/ 5 h 10"/>
                  <a:gd name="T36" fmla="*/ 31 w 32"/>
                  <a:gd name="T37" fmla="*/ 2 h 10"/>
                  <a:gd name="T38" fmla="*/ 31 w 32"/>
                  <a:gd name="T3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10">
                    <a:moveTo>
                      <a:pt x="31" y="0"/>
                    </a:moveTo>
                    <a:cubicBezTo>
                      <a:pt x="17" y="4"/>
                      <a:pt x="17" y="4"/>
                      <a:pt x="17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6"/>
                      <a:pt x="0" y="8"/>
                      <a:pt x="0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2" y="4"/>
                      <a:pt x="31" y="3"/>
                      <a:pt x="31" y="2"/>
                    </a:cubicBezTo>
                    <a:cubicBezTo>
                      <a:pt x="31" y="1"/>
                      <a:pt x="31" y="0"/>
                      <a:pt x="31" y="0"/>
                    </a:cubicBezTo>
                    <a:close/>
                  </a:path>
                </a:pathLst>
              </a:custGeom>
              <a:solidFill>
                <a:srgbClr val="D8D8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444"/>
              <p:cNvSpPr>
                <a:spLocks/>
              </p:cNvSpPr>
              <p:nvPr/>
            </p:nvSpPr>
            <p:spPr bwMode="auto">
              <a:xfrm>
                <a:off x="1343" y="927"/>
                <a:ext cx="26" cy="6"/>
              </a:xfrm>
              <a:custGeom>
                <a:avLst/>
                <a:gdLst>
                  <a:gd name="T0" fmla="*/ 17 w 32"/>
                  <a:gd name="T1" fmla="*/ 2 h 7"/>
                  <a:gd name="T2" fmla="*/ 16 w 32"/>
                  <a:gd name="T3" fmla="*/ 3 h 7"/>
                  <a:gd name="T4" fmla="*/ 16 w 32"/>
                  <a:gd name="T5" fmla="*/ 3 h 7"/>
                  <a:gd name="T6" fmla="*/ 14 w 32"/>
                  <a:gd name="T7" fmla="*/ 3 h 7"/>
                  <a:gd name="T8" fmla="*/ 0 w 32"/>
                  <a:gd name="T9" fmla="*/ 3 h 7"/>
                  <a:gd name="T10" fmla="*/ 0 w 32"/>
                  <a:gd name="T11" fmla="*/ 7 h 7"/>
                  <a:gd name="T12" fmla="*/ 14 w 32"/>
                  <a:gd name="T13" fmla="*/ 4 h 7"/>
                  <a:gd name="T14" fmla="*/ 15 w 32"/>
                  <a:gd name="T15" fmla="*/ 3 h 7"/>
                  <a:gd name="T16" fmla="*/ 15 w 32"/>
                  <a:gd name="T17" fmla="*/ 3 h 7"/>
                  <a:gd name="T18" fmla="*/ 16 w 32"/>
                  <a:gd name="T19" fmla="*/ 3 h 7"/>
                  <a:gd name="T20" fmla="*/ 17 w 32"/>
                  <a:gd name="T21" fmla="*/ 3 h 7"/>
                  <a:gd name="T22" fmla="*/ 32 w 32"/>
                  <a:gd name="T23" fmla="*/ 3 h 7"/>
                  <a:gd name="T24" fmla="*/ 31 w 32"/>
                  <a:gd name="T25" fmla="*/ 0 h 7"/>
                  <a:gd name="T26" fmla="*/ 17 w 32"/>
                  <a:gd name="T2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7">
                    <a:moveTo>
                      <a:pt x="17" y="2"/>
                    </a:move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6"/>
                      <a:pt x="0" y="7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2"/>
                      <a:pt x="31" y="1"/>
                      <a:pt x="31" y="0"/>
                    </a:cubicBezTo>
                    <a:lnTo>
                      <a:pt x="17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445"/>
              <p:cNvSpPr>
                <a:spLocks/>
              </p:cNvSpPr>
              <p:nvPr/>
            </p:nvSpPr>
            <p:spPr bwMode="auto">
              <a:xfrm>
                <a:off x="1354" y="917"/>
                <a:ext cx="3" cy="25"/>
              </a:xfrm>
              <a:custGeom>
                <a:avLst/>
                <a:gdLst>
                  <a:gd name="T0" fmla="*/ 3 w 5"/>
                  <a:gd name="T1" fmla="*/ 16 h 32"/>
                  <a:gd name="T2" fmla="*/ 3 w 5"/>
                  <a:gd name="T3" fmla="*/ 16 h 32"/>
                  <a:gd name="T4" fmla="*/ 3 w 5"/>
                  <a:gd name="T5" fmla="*/ 15 h 32"/>
                  <a:gd name="T6" fmla="*/ 5 w 5"/>
                  <a:gd name="T7" fmla="*/ 0 h 32"/>
                  <a:gd name="T8" fmla="*/ 3 w 5"/>
                  <a:gd name="T9" fmla="*/ 0 h 32"/>
                  <a:gd name="T10" fmla="*/ 1 w 5"/>
                  <a:gd name="T11" fmla="*/ 0 h 32"/>
                  <a:gd name="T12" fmla="*/ 2 w 5"/>
                  <a:gd name="T13" fmla="*/ 15 h 32"/>
                  <a:gd name="T14" fmla="*/ 2 w 5"/>
                  <a:gd name="T15" fmla="*/ 17 h 32"/>
                  <a:gd name="T16" fmla="*/ 2 w 5"/>
                  <a:gd name="T17" fmla="*/ 17 h 32"/>
                  <a:gd name="T18" fmla="*/ 2 w 5"/>
                  <a:gd name="T19" fmla="*/ 18 h 32"/>
                  <a:gd name="T20" fmla="*/ 0 w 5"/>
                  <a:gd name="T21" fmla="*/ 32 h 32"/>
                  <a:gd name="T22" fmla="*/ 4 w 5"/>
                  <a:gd name="T23" fmla="*/ 32 h 32"/>
                  <a:gd name="T24" fmla="*/ 3 w 5"/>
                  <a:gd name="T25" fmla="*/ 17 h 32"/>
                  <a:gd name="T26" fmla="*/ 3 w 5"/>
                  <a:gd name="T27" fmla="*/ 16 h 32"/>
                  <a:gd name="T28" fmla="*/ 3 w 5"/>
                  <a:gd name="T29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32">
                    <a:moveTo>
                      <a:pt x="3" y="16"/>
                    </a:moveTo>
                    <a:cubicBezTo>
                      <a:pt x="3" y="16"/>
                      <a:pt x="3" y="16"/>
                      <a:pt x="3" y="16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2" y="32"/>
                      <a:pt x="3" y="32"/>
                      <a:pt x="4" y="32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Oval 446"/>
              <p:cNvSpPr>
                <a:spLocks noChangeArrowheads="1"/>
              </p:cNvSpPr>
              <p:nvPr/>
            </p:nvSpPr>
            <p:spPr bwMode="auto">
              <a:xfrm>
                <a:off x="1395" y="927"/>
                <a:ext cx="10" cy="9"/>
              </a:xfrm>
              <a:prstGeom prst="ellipse">
                <a:avLst/>
              </a:prstGeom>
              <a:solidFill>
                <a:srgbClr val="C3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Oval 447"/>
              <p:cNvSpPr>
                <a:spLocks noChangeArrowheads="1"/>
              </p:cNvSpPr>
              <p:nvPr/>
            </p:nvSpPr>
            <p:spPr bwMode="auto">
              <a:xfrm>
                <a:off x="1395" y="926"/>
                <a:ext cx="9" cy="9"/>
              </a:xfrm>
              <a:prstGeom prst="ellipse">
                <a:avLst/>
              </a:prstGeom>
              <a:solidFill>
                <a:srgbClr val="E93B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Oval 448"/>
              <p:cNvSpPr>
                <a:spLocks noChangeArrowheads="1"/>
              </p:cNvSpPr>
              <p:nvPr/>
            </p:nvSpPr>
            <p:spPr bwMode="auto">
              <a:xfrm>
                <a:off x="1383" y="927"/>
                <a:ext cx="8" cy="9"/>
              </a:xfrm>
              <a:prstGeom prst="ellipse">
                <a:avLst/>
              </a:prstGeom>
              <a:solidFill>
                <a:srgbClr val="C3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Oval 449"/>
              <p:cNvSpPr>
                <a:spLocks noChangeArrowheads="1"/>
              </p:cNvSpPr>
              <p:nvPr/>
            </p:nvSpPr>
            <p:spPr bwMode="auto">
              <a:xfrm>
                <a:off x="1382" y="926"/>
                <a:ext cx="9" cy="9"/>
              </a:xfrm>
              <a:prstGeom prst="ellipse">
                <a:avLst/>
              </a:prstGeom>
              <a:solidFill>
                <a:srgbClr val="28B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450"/>
              <p:cNvSpPr>
                <a:spLocks/>
              </p:cNvSpPr>
              <p:nvPr/>
            </p:nvSpPr>
            <p:spPr bwMode="auto">
              <a:xfrm>
                <a:off x="1333" y="800"/>
                <a:ext cx="166" cy="43"/>
              </a:xfrm>
              <a:custGeom>
                <a:avLst/>
                <a:gdLst>
                  <a:gd name="T0" fmla="*/ 201 w 210"/>
                  <a:gd name="T1" fmla="*/ 0 h 54"/>
                  <a:gd name="T2" fmla="*/ 9 w 210"/>
                  <a:gd name="T3" fmla="*/ 0 h 54"/>
                  <a:gd name="T4" fmla="*/ 2 w 210"/>
                  <a:gd name="T5" fmla="*/ 3 h 54"/>
                  <a:gd name="T6" fmla="*/ 1 w 210"/>
                  <a:gd name="T7" fmla="*/ 3 h 54"/>
                  <a:gd name="T8" fmla="*/ 0 w 210"/>
                  <a:gd name="T9" fmla="*/ 8 h 54"/>
                  <a:gd name="T10" fmla="*/ 0 w 210"/>
                  <a:gd name="T11" fmla="*/ 46 h 54"/>
                  <a:gd name="T12" fmla="*/ 5 w 210"/>
                  <a:gd name="T13" fmla="*/ 54 h 54"/>
                  <a:gd name="T14" fmla="*/ 9 w 210"/>
                  <a:gd name="T15" fmla="*/ 54 h 54"/>
                  <a:gd name="T16" fmla="*/ 201 w 210"/>
                  <a:gd name="T17" fmla="*/ 54 h 54"/>
                  <a:gd name="T18" fmla="*/ 210 w 210"/>
                  <a:gd name="T19" fmla="*/ 46 h 54"/>
                  <a:gd name="T20" fmla="*/ 210 w 210"/>
                  <a:gd name="T21" fmla="*/ 8 h 54"/>
                  <a:gd name="T22" fmla="*/ 208 w 210"/>
                  <a:gd name="T23" fmla="*/ 3 h 54"/>
                  <a:gd name="T24" fmla="*/ 201 w 210"/>
                  <a:gd name="T2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0" h="54">
                    <a:moveTo>
                      <a:pt x="201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50"/>
                      <a:pt x="2" y="53"/>
                      <a:pt x="5" y="54"/>
                    </a:cubicBezTo>
                    <a:cubicBezTo>
                      <a:pt x="6" y="54"/>
                      <a:pt x="8" y="54"/>
                      <a:pt x="9" y="54"/>
                    </a:cubicBezTo>
                    <a:cubicBezTo>
                      <a:pt x="201" y="54"/>
                      <a:pt x="201" y="54"/>
                      <a:pt x="201" y="54"/>
                    </a:cubicBezTo>
                    <a:cubicBezTo>
                      <a:pt x="206" y="54"/>
                      <a:pt x="210" y="51"/>
                      <a:pt x="210" y="46"/>
                    </a:cubicBezTo>
                    <a:cubicBezTo>
                      <a:pt x="210" y="8"/>
                      <a:pt x="210" y="8"/>
                      <a:pt x="210" y="8"/>
                    </a:cubicBezTo>
                    <a:cubicBezTo>
                      <a:pt x="210" y="6"/>
                      <a:pt x="209" y="4"/>
                      <a:pt x="208" y="3"/>
                    </a:cubicBezTo>
                    <a:cubicBezTo>
                      <a:pt x="206" y="1"/>
                      <a:pt x="204" y="0"/>
                      <a:pt x="201" y="0"/>
                    </a:cubicBezTo>
                  </a:path>
                </a:pathLst>
              </a:custGeom>
              <a:solidFill>
                <a:srgbClr val="EBF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451"/>
              <p:cNvSpPr>
                <a:spLocks noEditPoints="1"/>
              </p:cNvSpPr>
              <p:nvPr/>
            </p:nvSpPr>
            <p:spPr bwMode="auto">
              <a:xfrm>
                <a:off x="1331" y="798"/>
                <a:ext cx="170" cy="47"/>
              </a:xfrm>
              <a:custGeom>
                <a:avLst/>
                <a:gdLst>
                  <a:gd name="T0" fmla="*/ 204 w 216"/>
                  <a:gd name="T1" fmla="*/ 0 h 60"/>
                  <a:gd name="T2" fmla="*/ 12 w 216"/>
                  <a:gd name="T3" fmla="*/ 0 h 60"/>
                  <a:gd name="T4" fmla="*/ 2 w 216"/>
                  <a:gd name="T5" fmla="*/ 4 h 60"/>
                  <a:gd name="T6" fmla="*/ 2 w 216"/>
                  <a:gd name="T7" fmla="*/ 4 h 60"/>
                  <a:gd name="T8" fmla="*/ 0 w 216"/>
                  <a:gd name="T9" fmla="*/ 11 h 60"/>
                  <a:gd name="T10" fmla="*/ 0 w 216"/>
                  <a:gd name="T11" fmla="*/ 49 h 60"/>
                  <a:gd name="T12" fmla="*/ 7 w 216"/>
                  <a:gd name="T13" fmla="*/ 60 h 60"/>
                  <a:gd name="T14" fmla="*/ 12 w 216"/>
                  <a:gd name="T15" fmla="*/ 60 h 60"/>
                  <a:gd name="T16" fmla="*/ 204 w 216"/>
                  <a:gd name="T17" fmla="*/ 60 h 60"/>
                  <a:gd name="T18" fmla="*/ 216 w 216"/>
                  <a:gd name="T19" fmla="*/ 49 h 60"/>
                  <a:gd name="T20" fmla="*/ 216 w 216"/>
                  <a:gd name="T21" fmla="*/ 11 h 60"/>
                  <a:gd name="T22" fmla="*/ 213 w 216"/>
                  <a:gd name="T23" fmla="*/ 3 h 60"/>
                  <a:gd name="T24" fmla="*/ 204 w 216"/>
                  <a:gd name="T25" fmla="*/ 0 h 60"/>
                  <a:gd name="T26" fmla="*/ 210 w 216"/>
                  <a:gd name="T27" fmla="*/ 49 h 60"/>
                  <a:gd name="T28" fmla="*/ 204 w 216"/>
                  <a:gd name="T29" fmla="*/ 54 h 60"/>
                  <a:gd name="T30" fmla="*/ 12 w 216"/>
                  <a:gd name="T31" fmla="*/ 54 h 60"/>
                  <a:gd name="T32" fmla="*/ 9 w 216"/>
                  <a:gd name="T33" fmla="*/ 54 h 60"/>
                  <a:gd name="T34" fmla="*/ 6 w 216"/>
                  <a:gd name="T35" fmla="*/ 49 h 60"/>
                  <a:gd name="T36" fmla="*/ 6 w 216"/>
                  <a:gd name="T37" fmla="*/ 11 h 60"/>
                  <a:gd name="T38" fmla="*/ 7 w 216"/>
                  <a:gd name="T39" fmla="*/ 8 h 60"/>
                  <a:gd name="T40" fmla="*/ 12 w 216"/>
                  <a:gd name="T41" fmla="*/ 6 h 60"/>
                  <a:gd name="T42" fmla="*/ 204 w 216"/>
                  <a:gd name="T43" fmla="*/ 6 h 60"/>
                  <a:gd name="T44" fmla="*/ 209 w 216"/>
                  <a:gd name="T45" fmla="*/ 8 h 60"/>
                  <a:gd name="T46" fmla="*/ 210 w 216"/>
                  <a:gd name="T47" fmla="*/ 11 h 60"/>
                  <a:gd name="T48" fmla="*/ 210 w 216"/>
                  <a:gd name="T49" fmla="*/ 4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6" h="60">
                    <a:moveTo>
                      <a:pt x="204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8" y="0"/>
                      <a:pt x="5" y="1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6"/>
                      <a:pt x="0" y="9"/>
                      <a:pt x="0" y="11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4"/>
                      <a:pt x="3" y="58"/>
                      <a:pt x="7" y="60"/>
                    </a:cubicBezTo>
                    <a:cubicBezTo>
                      <a:pt x="9" y="60"/>
                      <a:pt x="10" y="60"/>
                      <a:pt x="12" y="60"/>
                    </a:cubicBezTo>
                    <a:cubicBezTo>
                      <a:pt x="204" y="60"/>
                      <a:pt x="204" y="60"/>
                      <a:pt x="204" y="60"/>
                    </a:cubicBezTo>
                    <a:cubicBezTo>
                      <a:pt x="210" y="60"/>
                      <a:pt x="216" y="56"/>
                      <a:pt x="216" y="49"/>
                    </a:cubicBezTo>
                    <a:cubicBezTo>
                      <a:pt x="216" y="11"/>
                      <a:pt x="216" y="11"/>
                      <a:pt x="216" y="11"/>
                    </a:cubicBezTo>
                    <a:cubicBezTo>
                      <a:pt x="216" y="8"/>
                      <a:pt x="215" y="5"/>
                      <a:pt x="213" y="3"/>
                    </a:cubicBezTo>
                    <a:cubicBezTo>
                      <a:pt x="211" y="1"/>
                      <a:pt x="207" y="0"/>
                      <a:pt x="204" y="0"/>
                    </a:cubicBezTo>
                    <a:moveTo>
                      <a:pt x="210" y="49"/>
                    </a:moveTo>
                    <a:cubicBezTo>
                      <a:pt x="210" y="52"/>
                      <a:pt x="207" y="54"/>
                      <a:pt x="204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1" y="54"/>
                      <a:pt x="10" y="54"/>
                      <a:pt x="9" y="54"/>
                    </a:cubicBezTo>
                    <a:cubicBezTo>
                      <a:pt x="7" y="53"/>
                      <a:pt x="6" y="51"/>
                      <a:pt x="6" y="49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6" y="9"/>
                      <a:pt x="7" y="8"/>
                    </a:cubicBezTo>
                    <a:cubicBezTo>
                      <a:pt x="8" y="7"/>
                      <a:pt x="10" y="6"/>
                      <a:pt x="12" y="6"/>
                    </a:cubicBezTo>
                    <a:cubicBezTo>
                      <a:pt x="204" y="6"/>
                      <a:pt x="204" y="6"/>
                      <a:pt x="204" y="6"/>
                    </a:cubicBezTo>
                    <a:cubicBezTo>
                      <a:pt x="206" y="6"/>
                      <a:pt x="207" y="7"/>
                      <a:pt x="209" y="8"/>
                    </a:cubicBezTo>
                    <a:cubicBezTo>
                      <a:pt x="209" y="9"/>
                      <a:pt x="210" y="10"/>
                      <a:pt x="210" y="11"/>
                    </a:cubicBezTo>
                    <a:cubicBezTo>
                      <a:pt x="210" y="49"/>
                      <a:pt x="210" y="49"/>
                      <a:pt x="210" y="49"/>
                    </a:cubicBezTo>
                  </a:path>
                </a:pathLst>
              </a:custGeom>
              <a:solidFill>
                <a:srgbClr val="0E20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452"/>
              <p:cNvSpPr>
                <a:spLocks/>
              </p:cNvSpPr>
              <p:nvPr/>
            </p:nvSpPr>
            <p:spPr bwMode="auto">
              <a:xfrm>
                <a:off x="1335" y="803"/>
                <a:ext cx="160" cy="37"/>
              </a:xfrm>
              <a:custGeom>
                <a:avLst/>
                <a:gdLst>
                  <a:gd name="T0" fmla="*/ 6 w 203"/>
                  <a:gd name="T1" fmla="*/ 0 h 48"/>
                  <a:gd name="T2" fmla="*/ 1 w 203"/>
                  <a:gd name="T3" fmla="*/ 2 h 48"/>
                  <a:gd name="T4" fmla="*/ 1 w 203"/>
                  <a:gd name="T5" fmla="*/ 2 h 48"/>
                  <a:gd name="T6" fmla="*/ 0 w 203"/>
                  <a:gd name="T7" fmla="*/ 5 h 48"/>
                  <a:gd name="T8" fmla="*/ 0 w 203"/>
                  <a:gd name="T9" fmla="*/ 43 h 48"/>
                  <a:gd name="T10" fmla="*/ 3 w 203"/>
                  <a:gd name="T11" fmla="*/ 48 h 48"/>
                  <a:gd name="T12" fmla="*/ 3 w 203"/>
                  <a:gd name="T13" fmla="*/ 8 h 48"/>
                  <a:gd name="T14" fmla="*/ 9 w 203"/>
                  <a:gd name="T15" fmla="*/ 2 h 48"/>
                  <a:gd name="T16" fmla="*/ 202 w 203"/>
                  <a:gd name="T17" fmla="*/ 2 h 48"/>
                  <a:gd name="T18" fmla="*/ 203 w 203"/>
                  <a:gd name="T19" fmla="*/ 3 h 48"/>
                  <a:gd name="T20" fmla="*/ 203 w 203"/>
                  <a:gd name="T21" fmla="*/ 2 h 48"/>
                  <a:gd name="T22" fmla="*/ 203 w 203"/>
                  <a:gd name="T23" fmla="*/ 2 h 48"/>
                  <a:gd name="T24" fmla="*/ 198 w 203"/>
                  <a:gd name="T25" fmla="*/ 0 h 48"/>
                  <a:gd name="T26" fmla="*/ 198 w 203"/>
                  <a:gd name="T27" fmla="*/ 0 h 48"/>
                  <a:gd name="T28" fmla="*/ 6 w 203"/>
                  <a:gd name="T29" fmla="*/ 0 h 48"/>
                  <a:gd name="T30" fmla="*/ 6 w 203"/>
                  <a:gd name="T31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3" h="48">
                    <a:moveTo>
                      <a:pt x="6" y="0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5"/>
                      <a:pt x="1" y="47"/>
                      <a:pt x="3" y="4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5"/>
                      <a:pt x="6" y="2"/>
                      <a:pt x="9" y="2"/>
                    </a:cubicBezTo>
                    <a:cubicBezTo>
                      <a:pt x="202" y="2"/>
                      <a:pt x="202" y="2"/>
                      <a:pt x="202" y="2"/>
                    </a:cubicBezTo>
                    <a:cubicBezTo>
                      <a:pt x="202" y="2"/>
                      <a:pt x="203" y="3"/>
                      <a:pt x="203" y="3"/>
                    </a:cubicBezTo>
                    <a:cubicBezTo>
                      <a:pt x="203" y="2"/>
                      <a:pt x="203" y="2"/>
                      <a:pt x="203" y="2"/>
                    </a:cubicBezTo>
                    <a:cubicBezTo>
                      <a:pt x="203" y="2"/>
                      <a:pt x="203" y="2"/>
                      <a:pt x="203" y="2"/>
                    </a:cubicBezTo>
                    <a:cubicBezTo>
                      <a:pt x="201" y="1"/>
                      <a:pt x="200" y="0"/>
                      <a:pt x="198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C3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453"/>
              <p:cNvSpPr>
                <a:spLocks/>
              </p:cNvSpPr>
              <p:nvPr/>
            </p:nvSpPr>
            <p:spPr bwMode="auto">
              <a:xfrm>
                <a:off x="1336" y="802"/>
                <a:ext cx="159" cy="2"/>
              </a:xfrm>
              <a:custGeom>
                <a:avLst/>
                <a:gdLst>
                  <a:gd name="T0" fmla="*/ 197 w 202"/>
                  <a:gd name="T1" fmla="*/ 0 h 3"/>
                  <a:gd name="T2" fmla="*/ 197 w 202"/>
                  <a:gd name="T3" fmla="*/ 0 h 3"/>
                  <a:gd name="T4" fmla="*/ 5 w 202"/>
                  <a:gd name="T5" fmla="*/ 0 h 3"/>
                  <a:gd name="T6" fmla="*/ 5 w 202"/>
                  <a:gd name="T7" fmla="*/ 0 h 3"/>
                  <a:gd name="T8" fmla="*/ 0 w 202"/>
                  <a:gd name="T9" fmla="*/ 3 h 3"/>
                  <a:gd name="T10" fmla="*/ 0 w 202"/>
                  <a:gd name="T11" fmla="*/ 3 h 3"/>
                  <a:gd name="T12" fmla="*/ 0 w 202"/>
                  <a:gd name="T13" fmla="*/ 3 h 3"/>
                  <a:gd name="T14" fmla="*/ 5 w 202"/>
                  <a:gd name="T15" fmla="*/ 1 h 3"/>
                  <a:gd name="T16" fmla="*/ 5 w 202"/>
                  <a:gd name="T17" fmla="*/ 1 h 3"/>
                  <a:gd name="T18" fmla="*/ 197 w 202"/>
                  <a:gd name="T19" fmla="*/ 1 h 3"/>
                  <a:gd name="T20" fmla="*/ 197 w 202"/>
                  <a:gd name="T21" fmla="*/ 1 h 3"/>
                  <a:gd name="T22" fmla="*/ 202 w 202"/>
                  <a:gd name="T23" fmla="*/ 3 h 3"/>
                  <a:gd name="T24" fmla="*/ 202 w 202"/>
                  <a:gd name="T25" fmla="*/ 3 h 3"/>
                  <a:gd name="T26" fmla="*/ 202 w 202"/>
                  <a:gd name="T27" fmla="*/ 3 h 3"/>
                  <a:gd name="T28" fmla="*/ 202 w 202"/>
                  <a:gd name="T29" fmla="*/ 3 h 3"/>
                  <a:gd name="T30" fmla="*/ 197 w 202"/>
                  <a:gd name="T3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2" h="3">
                    <a:moveTo>
                      <a:pt x="197" y="0"/>
                    </a:moveTo>
                    <a:cubicBezTo>
                      <a:pt x="197" y="0"/>
                      <a:pt x="197" y="0"/>
                      <a:pt x="19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3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9" y="1"/>
                      <a:pt x="200" y="2"/>
                      <a:pt x="202" y="3"/>
                    </a:cubicBezTo>
                    <a:cubicBezTo>
                      <a:pt x="202" y="3"/>
                      <a:pt x="202" y="3"/>
                      <a:pt x="202" y="3"/>
                    </a:cubicBezTo>
                    <a:cubicBezTo>
                      <a:pt x="202" y="3"/>
                      <a:pt x="202" y="3"/>
                      <a:pt x="202" y="3"/>
                    </a:cubicBezTo>
                    <a:cubicBezTo>
                      <a:pt x="202" y="3"/>
                      <a:pt x="202" y="3"/>
                      <a:pt x="202" y="3"/>
                    </a:cubicBezTo>
                    <a:cubicBezTo>
                      <a:pt x="201" y="1"/>
                      <a:pt x="199" y="0"/>
                      <a:pt x="197" y="0"/>
                    </a:cubicBezTo>
                  </a:path>
                </a:pathLst>
              </a:custGeom>
              <a:solidFill>
                <a:srgbClr val="1220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Oval 454"/>
              <p:cNvSpPr>
                <a:spLocks noChangeArrowheads="1"/>
              </p:cNvSpPr>
              <p:nvPr/>
            </p:nvSpPr>
            <p:spPr bwMode="auto">
              <a:xfrm>
                <a:off x="1414" y="807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Oval 455"/>
              <p:cNvSpPr>
                <a:spLocks noChangeArrowheads="1"/>
              </p:cNvSpPr>
              <p:nvPr/>
            </p:nvSpPr>
            <p:spPr bwMode="auto">
              <a:xfrm>
                <a:off x="1421" y="807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Oval 456"/>
              <p:cNvSpPr>
                <a:spLocks noChangeArrowheads="1"/>
              </p:cNvSpPr>
              <p:nvPr/>
            </p:nvSpPr>
            <p:spPr bwMode="auto">
              <a:xfrm>
                <a:off x="1428" y="807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Oval 457"/>
              <p:cNvSpPr>
                <a:spLocks noChangeArrowheads="1"/>
              </p:cNvSpPr>
              <p:nvPr/>
            </p:nvSpPr>
            <p:spPr bwMode="auto">
              <a:xfrm>
                <a:off x="1436" y="807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Oval 458"/>
              <p:cNvSpPr>
                <a:spLocks noChangeArrowheads="1"/>
              </p:cNvSpPr>
              <p:nvPr/>
            </p:nvSpPr>
            <p:spPr bwMode="auto">
              <a:xfrm>
                <a:off x="1443" y="807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Oval 459"/>
              <p:cNvSpPr>
                <a:spLocks noChangeArrowheads="1"/>
              </p:cNvSpPr>
              <p:nvPr/>
            </p:nvSpPr>
            <p:spPr bwMode="auto">
              <a:xfrm>
                <a:off x="1451" y="807"/>
                <a:ext cx="4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Oval 460"/>
              <p:cNvSpPr>
                <a:spLocks noChangeArrowheads="1"/>
              </p:cNvSpPr>
              <p:nvPr/>
            </p:nvSpPr>
            <p:spPr bwMode="auto">
              <a:xfrm>
                <a:off x="1458" y="807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Oval 461"/>
              <p:cNvSpPr>
                <a:spLocks noChangeArrowheads="1"/>
              </p:cNvSpPr>
              <p:nvPr/>
            </p:nvSpPr>
            <p:spPr bwMode="auto">
              <a:xfrm>
                <a:off x="1465" y="807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Oval 462"/>
              <p:cNvSpPr>
                <a:spLocks noChangeArrowheads="1"/>
              </p:cNvSpPr>
              <p:nvPr/>
            </p:nvSpPr>
            <p:spPr bwMode="auto">
              <a:xfrm>
                <a:off x="1473" y="807"/>
                <a:ext cx="4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Oval 463"/>
              <p:cNvSpPr>
                <a:spLocks noChangeArrowheads="1"/>
              </p:cNvSpPr>
              <p:nvPr/>
            </p:nvSpPr>
            <p:spPr bwMode="auto">
              <a:xfrm>
                <a:off x="1480" y="807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Oval 464"/>
              <p:cNvSpPr>
                <a:spLocks noChangeArrowheads="1"/>
              </p:cNvSpPr>
              <p:nvPr/>
            </p:nvSpPr>
            <p:spPr bwMode="auto">
              <a:xfrm>
                <a:off x="1417" y="812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Oval 465"/>
              <p:cNvSpPr>
                <a:spLocks noChangeArrowheads="1"/>
              </p:cNvSpPr>
              <p:nvPr/>
            </p:nvSpPr>
            <p:spPr bwMode="auto">
              <a:xfrm>
                <a:off x="1425" y="812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Oval 466"/>
              <p:cNvSpPr>
                <a:spLocks noChangeArrowheads="1"/>
              </p:cNvSpPr>
              <p:nvPr/>
            </p:nvSpPr>
            <p:spPr bwMode="auto">
              <a:xfrm>
                <a:off x="1432" y="812"/>
                <a:ext cx="5" cy="4"/>
              </a:xfrm>
              <a:prstGeom prst="ellipse">
                <a:avLst/>
              </a:prstGeom>
              <a:solidFill>
                <a:srgbClr val="7E99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0" name="Oval 468"/>
            <p:cNvSpPr>
              <a:spLocks noChangeArrowheads="1"/>
            </p:cNvSpPr>
            <p:nvPr/>
          </p:nvSpPr>
          <p:spPr bwMode="auto">
            <a:xfrm>
              <a:off x="2284413" y="1289050"/>
              <a:ext cx="7938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469"/>
            <p:cNvSpPr>
              <a:spLocks noChangeArrowheads="1"/>
            </p:cNvSpPr>
            <p:nvPr/>
          </p:nvSpPr>
          <p:spPr bwMode="auto">
            <a:xfrm>
              <a:off x="2297113" y="1289050"/>
              <a:ext cx="7938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470"/>
            <p:cNvSpPr>
              <a:spLocks noChangeArrowheads="1"/>
            </p:cNvSpPr>
            <p:nvPr/>
          </p:nvSpPr>
          <p:spPr bwMode="auto">
            <a:xfrm>
              <a:off x="2308225" y="1289050"/>
              <a:ext cx="7938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471"/>
            <p:cNvSpPr>
              <a:spLocks noChangeArrowheads="1"/>
            </p:cNvSpPr>
            <p:nvPr/>
          </p:nvSpPr>
          <p:spPr bwMode="auto">
            <a:xfrm>
              <a:off x="2320925" y="1289050"/>
              <a:ext cx="6350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472"/>
            <p:cNvSpPr>
              <a:spLocks noChangeArrowheads="1"/>
            </p:cNvSpPr>
            <p:nvPr/>
          </p:nvSpPr>
          <p:spPr bwMode="auto">
            <a:xfrm>
              <a:off x="2332038" y="1289050"/>
              <a:ext cx="7938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473"/>
            <p:cNvSpPr>
              <a:spLocks noChangeArrowheads="1"/>
            </p:cNvSpPr>
            <p:nvPr/>
          </p:nvSpPr>
          <p:spPr bwMode="auto">
            <a:xfrm>
              <a:off x="2343150" y="1289050"/>
              <a:ext cx="7938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474"/>
            <p:cNvSpPr>
              <a:spLocks noChangeArrowheads="1"/>
            </p:cNvSpPr>
            <p:nvPr/>
          </p:nvSpPr>
          <p:spPr bwMode="auto">
            <a:xfrm>
              <a:off x="2355850" y="1289050"/>
              <a:ext cx="6350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475"/>
            <p:cNvSpPr>
              <a:spLocks noChangeArrowheads="1"/>
            </p:cNvSpPr>
            <p:nvPr/>
          </p:nvSpPr>
          <p:spPr bwMode="auto">
            <a:xfrm>
              <a:off x="2244725" y="1296988"/>
              <a:ext cx="7938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476"/>
            <p:cNvSpPr>
              <a:spLocks noChangeArrowheads="1"/>
            </p:cNvSpPr>
            <p:nvPr/>
          </p:nvSpPr>
          <p:spPr bwMode="auto">
            <a:xfrm>
              <a:off x="2255838" y="1296988"/>
              <a:ext cx="7938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477"/>
            <p:cNvSpPr>
              <a:spLocks noChangeArrowheads="1"/>
            </p:cNvSpPr>
            <p:nvPr/>
          </p:nvSpPr>
          <p:spPr bwMode="auto">
            <a:xfrm>
              <a:off x="2266950" y="1296988"/>
              <a:ext cx="7938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478"/>
            <p:cNvSpPr>
              <a:spLocks noChangeArrowheads="1"/>
            </p:cNvSpPr>
            <p:nvPr/>
          </p:nvSpPr>
          <p:spPr bwMode="auto">
            <a:xfrm>
              <a:off x="2279650" y="1296988"/>
              <a:ext cx="7938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479"/>
            <p:cNvSpPr>
              <a:spLocks noChangeArrowheads="1"/>
            </p:cNvSpPr>
            <p:nvPr/>
          </p:nvSpPr>
          <p:spPr bwMode="auto">
            <a:xfrm>
              <a:off x="2290763" y="1296988"/>
              <a:ext cx="7938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480"/>
            <p:cNvSpPr>
              <a:spLocks noChangeArrowheads="1"/>
            </p:cNvSpPr>
            <p:nvPr/>
          </p:nvSpPr>
          <p:spPr bwMode="auto">
            <a:xfrm>
              <a:off x="2303463" y="1296988"/>
              <a:ext cx="6350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481"/>
            <p:cNvSpPr>
              <a:spLocks noChangeArrowheads="1"/>
            </p:cNvSpPr>
            <p:nvPr/>
          </p:nvSpPr>
          <p:spPr bwMode="auto">
            <a:xfrm>
              <a:off x="2314575" y="1296988"/>
              <a:ext cx="7938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482"/>
            <p:cNvSpPr>
              <a:spLocks noChangeArrowheads="1"/>
            </p:cNvSpPr>
            <p:nvPr/>
          </p:nvSpPr>
          <p:spPr bwMode="auto">
            <a:xfrm>
              <a:off x="2325688" y="1296988"/>
              <a:ext cx="7938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483"/>
            <p:cNvSpPr>
              <a:spLocks noChangeArrowheads="1"/>
            </p:cNvSpPr>
            <p:nvPr/>
          </p:nvSpPr>
          <p:spPr bwMode="auto">
            <a:xfrm>
              <a:off x="2338388" y="1296988"/>
              <a:ext cx="6350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484"/>
            <p:cNvSpPr>
              <a:spLocks noChangeArrowheads="1"/>
            </p:cNvSpPr>
            <p:nvPr/>
          </p:nvSpPr>
          <p:spPr bwMode="auto">
            <a:xfrm>
              <a:off x="2349500" y="1296988"/>
              <a:ext cx="7938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485"/>
            <p:cNvSpPr>
              <a:spLocks noChangeArrowheads="1"/>
            </p:cNvSpPr>
            <p:nvPr/>
          </p:nvSpPr>
          <p:spPr bwMode="auto">
            <a:xfrm>
              <a:off x="2249488" y="1304925"/>
              <a:ext cx="7938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486"/>
            <p:cNvSpPr>
              <a:spLocks noChangeArrowheads="1"/>
            </p:cNvSpPr>
            <p:nvPr/>
          </p:nvSpPr>
          <p:spPr bwMode="auto">
            <a:xfrm>
              <a:off x="2262188" y="1304925"/>
              <a:ext cx="7938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487"/>
            <p:cNvSpPr>
              <a:spLocks noChangeArrowheads="1"/>
            </p:cNvSpPr>
            <p:nvPr/>
          </p:nvSpPr>
          <p:spPr bwMode="auto">
            <a:xfrm>
              <a:off x="2273300" y="1304925"/>
              <a:ext cx="7938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488"/>
            <p:cNvSpPr>
              <a:spLocks noChangeArrowheads="1"/>
            </p:cNvSpPr>
            <p:nvPr/>
          </p:nvSpPr>
          <p:spPr bwMode="auto">
            <a:xfrm>
              <a:off x="2284413" y="1304925"/>
              <a:ext cx="7938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489"/>
            <p:cNvSpPr>
              <a:spLocks noChangeArrowheads="1"/>
            </p:cNvSpPr>
            <p:nvPr/>
          </p:nvSpPr>
          <p:spPr bwMode="auto">
            <a:xfrm>
              <a:off x="2297113" y="1304925"/>
              <a:ext cx="7938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490"/>
            <p:cNvSpPr>
              <a:spLocks noChangeArrowheads="1"/>
            </p:cNvSpPr>
            <p:nvPr/>
          </p:nvSpPr>
          <p:spPr bwMode="auto">
            <a:xfrm>
              <a:off x="2308225" y="1304925"/>
              <a:ext cx="7938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491"/>
            <p:cNvSpPr>
              <a:spLocks noChangeArrowheads="1"/>
            </p:cNvSpPr>
            <p:nvPr/>
          </p:nvSpPr>
          <p:spPr bwMode="auto">
            <a:xfrm>
              <a:off x="2320925" y="1304925"/>
              <a:ext cx="6350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492"/>
            <p:cNvSpPr>
              <a:spLocks noChangeArrowheads="1"/>
            </p:cNvSpPr>
            <p:nvPr/>
          </p:nvSpPr>
          <p:spPr bwMode="auto">
            <a:xfrm>
              <a:off x="2332038" y="1304925"/>
              <a:ext cx="7938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493"/>
            <p:cNvSpPr>
              <a:spLocks noChangeArrowheads="1"/>
            </p:cNvSpPr>
            <p:nvPr/>
          </p:nvSpPr>
          <p:spPr bwMode="auto">
            <a:xfrm>
              <a:off x="2343150" y="1304925"/>
              <a:ext cx="7938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494"/>
            <p:cNvSpPr>
              <a:spLocks noChangeArrowheads="1"/>
            </p:cNvSpPr>
            <p:nvPr/>
          </p:nvSpPr>
          <p:spPr bwMode="auto">
            <a:xfrm>
              <a:off x="2355850" y="1304925"/>
              <a:ext cx="6350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495"/>
            <p:cNvSpPr>
              <a:spLocks noChangeArrowheads="1"/>
            </p:cNvSpPr>
            <p:nvPr/>
          </p:nvSpPr>
          <p:spPr bwMode="auto">
            <a:xfrm>
              <a:off x="2244725" y="1312863"/>
              <a:ext cx="7938" cy="7937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496"/>
            <p:cNvSpPr>
              <a:spLocks noChangeArrowheads="1"/>
            </p:cNvSpPr>
            <p:nvPr/>
          </p:nvSpPr>
          <p:spPr bwMode="auto">
            <a:xfrm>
              <a:off x="2255838" y="1312863"/>
              <a:ext cx="7938" cy="7937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497"/>
            <p:cNvSpPr>
              <a:spLocks noChangeArrowheads="1"/>
            </p:cNvSpPr>
            <p:nvPr/>
          </p:nvSpPr>
          <p:spPr bwMode="auto">
            <a:xfrm>
              <a:off x="2266950" y="1312863"/>
              <a:ext cx="7938" cy="7937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498"/>
            <p:cNvSpPr>
              <a:spLocks noChangeArrowheads="1"/>
            </p:cNvSpPr>
            <p:nvPr/>
          </p:nvSpPr>
          <p:spPr bwMode="auto">
            <a:xfrm>
              <a:off x="2279650" y="1312863"/>
              <a:ext cx="7938" cy="7937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499"/>
            <p:cNvSpPr>
              <a:spLocks noChangeArrowheads="1"/>
            </p:cNvSpPr>
            <p:nvPr/>
          </p:nvSpPr>
          <p:spPr bwMode="auto">
            <a:xfrm>
              <a:off x="2290763" y="1312863"/>
              <a:ext cx="7938" cy="7937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500"/>
            <p:cNvSpPr>
              <a:spLocks noChangeArrowheads="1"/>
            </p:cNvSpPr>
            <p:nvPr/>
          </p:nvSpPr>
          <p:spPr bwMode="auto">
            <a:xfrm>
              <a:off x="2303463" y="1312863"/>
              <a:ext cx="6350" cy="7937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501"/>
            <p:cNvSpPr>
              <a:spLocks noChangeArrowheads="1"/>
            </p:cNvSpPr>
            <p:nvPr/>
          </p:nvSpPr>
          <p:spPr bwMode="auto">
            <a:xfrm>
              <a:off x="2314575" y="1312863"/>
              <a:ext cx="7938" cy="7937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502"/>
            <p:cNvSpPr>
              <a:spLocks noChangeArrowheads="1"/>
            </p:cNvSpPr>
            <p:nvPr/>
          </p:nvSpPr>
          <p:spPr bwMode="auto">
            <a:xfrm>
              <a:off x="2325688" y="1312863"/>
              <a:ext cx="7938" cy="7937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503"/>
            <p:cNvSpPr>
              <a:spLocks noChangeArrowheads="1"/>
            </p:cNvSpPr>
            <p:nvPr/>
          </p:nvSpPr>
          <p:spPr bwMode="auto">
            <a:xfrm>
              <a:off x="2338388" y="1312863"/>
              <a:ext cx="6350" cy="7937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504"/>
            <p:cNvSpPr>
              <a:spLocks noChangeArrowheads="1"/>
            </p:cNvSpPr>
            <p:nvPr/>
          </p:nvSpPr>
          <p:spPr bwMode="auto">
            <a:xfrm>
              <a:off x="2349500" y="1312863"/>
              <a:ext cx="7938" cy="7937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505"/>
            <p:cNvSpPr>
              <a:spLocks noChangeArrowheads="1"/>
            </p:cNvSpPr>
            <p:nvPr/>
          </p:nvSpPr>
          <p:spPr bwMode="auto">
            <a:xfrm>
              <a:off x="2249488" y="1320800"/>
              <a:ext cx="7938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506"/>
            <p:cNvSpPr>
              <a:spLocks noChangeArrowheads="1"/>
            </p:cNvSpPr>
            <p:nvPr/>
          </p:nvSpPr>
          <p:spPr bwMode="auto">
            <a:xfrm>
              <a:off x="2262188" y="1320800"/>
              <a:ext cx="7938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507"/>
            <p:cNvSpPr>
              <a:spLocks noChangeArrowheads="1"/>
            </p:cNvSpPr>
            <p:nvPr/>
          </p:nvSpPr>
          <p:spPr bwMode="auto">
            <a:xfrm>
              <a:off x="2273300" y="1320800"/>
              <a:ext cx="7938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508"/>
            <p:cNvSpPr>
              <a:spLocks noChangeArrowheads="1"/>
            </p:cNvSpPr>
            <p:nvPr/>
          </p:nvSpPr>
          <p:spPr bwMode="auto">
            <a:xfrm>
              <a:off x="2284413" y="1320800"/>
              <a:ext cx="7938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509"/>
            <p:cNvSpPr>
              <a:spLocks noChangeArrowheads="1"/>
            </p:cNvSpPr>
            <p:nvPr/>
          </p:nvSpPr>
          <p:spPr bwMode="auto">
            <a:xfrm>
              <a:off x="2297113" y="1320800"/>
              <a:ext cx="7938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510"/>
            <p:cNvSpPr>
              <a:spLocks noChangeArrowheads="1"/>
            </p:cNvSpPr>
            <p:nvPr/>
          </p:nvSpPr>
          <p:spPr bwMode="auto">
            <a:xfrm>
              <a:off x="2308225" y="1320800"/>
              <a:ext cx="7938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511"/>
            <p:cNvSpPr>
              <a:spLocks noChangeArrowheads="1"/>
            </p:cNvSpPr>
            <p:nvPr/>
          </p:nvSpPr>
          <p:spPr bwMode="auto">
            <a:xfrm>
              <a:off x="2320925" y="1320800"/>
              <a:ext cx="6350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512"/>
            <p:cNvSpPr>
              <a:spLocks noChangeArrowheads="1"/>
            </p:cNvSpPr>
            <p:nvPr/>
          </p:nvSpPr>
          <p:spPr bwMode="auto">
            <a:xfrm>
              <a:off x="2332038" y="1320800"/>
              <a:ext cx="7938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513"/>
            <p:cNvSpPr>
              <a:spLocks noChangeArrowheads="1"/>
            </p:cNvSpPr>
            <p:nvPr/>
          </p:nvSpPr>
          <p:spPr bwMode="auto">
            <a:xfrm>
              <a:off x="2343150" y="1320800"/>
              <a:ext cx="7938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514"/>
            <p:cNvSpPr>
              <a:spLocks noChangeArrowheads="1"/>
            </p:cNvSpPr>
            <p:nvPr/>
          </p:nvSpPr>
          <p:spPr bwMode="auto">
            <a:xfrm>
              <a:off x="2355850" y="1320800"/>
              <a:ext cx="6350" cy="6350"/>
            </a:xfrm>
            <a:prstGeom prst="ellipse">
              <a:avLst/>
            </a:prstGeom>
            <a:solidFill>
              <a:srgbClr val="7E9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15"/>
            <p:cNvSpPr>
              <a:spLocks/>
            </p:cNvSpPr>
            <p:nvPr/>
          </p:nvSpPr>
          <p:spPr bwMode="auto">
            <a:xfrm>
              <a:off x="2160588" y="1341438"/>
              <a:ext cx="58738" cy="1587"/>
            </a:xfrm>
            <a:custGeom>
              <a:avLst/>
              <a:gdLst>
                <a:gd name="T0" fmla="*/ 36 w 37"/>
                <a:gd name="T1" fmla="*/ 0 h 1"/>
                <a:gd name="T2" fmla="*/ 0 w 37"/>
                <a:gd name="T3" fmla="*/ 0 h 1"/>
                <a:gd name="T4" fmla="*/ 0 w 37"/>
                <a:gd name="T5" fmla="*/ 1 h 1"/>
                <a:gd name="T6" fmla="*/ 37 w 37"/>
                <a:gd name="T7" fmla="*/ 1 h 1"/>
                <a:gd name="T8" fmla="*/ 36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6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7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3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16"/>
            <p:cNvSpPr>
              <a:spLocks/>
            </p:cNvSpPr>
            <p:nvPr/>
          </p:nvSpPr>
          <p:spPr bwMode="auto">
            <a:xfrm>
              <a:off x="2160588" y="1341438"/>
              <a:ext cx="58738" cy="1587"/>
            </a:xfrm>
            <a:custGeom>
              <a:avLst/>
              <a:gdLst>
                <a:gd name="T0" fmla="*/ 36 w 37"/>
                <a:gd name="T1" fmla="*/ 0 h 1"/>
                <a:gd name="T2" fmla="*/ 0 w 37"/>
                <a:gd name="T3" fmla="*/ 0 h 1"/>
                <a:gd name="T4" fmla="*/ 0 w 37"/>
                <a:gd name="T5" fmla="*/ 1 h 1"/>
                <a:gd name="T6" fmla="*/ 37 w 37"/>
                <a:gd name="T7" fmla="*/ 1 h 1"/>
                <a:gd name="T8" fmla="*/ 36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6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7" y="1"/>
                  </a:lnTo>
                  <a:lnTo>
                    <a:pt x="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17"/>
            <p:cNvSpPr>
              <a:spLocks/>
            </p:cNvSpPr>
            <p:nvPr/>
          </p:nvSpPr>
          <p:spPr bwMode="auto">
            <a:xfrm>
              <a:off x="2132013" y="1285875"/>
              <a:ext cx="77788" cy="47625"/>
            </a:xfrm>
            <a:custGeom>
              <a:avLst/>
              <a:gdLst>
                <a:gd name="T0" fmla="*/ 16 w 62"/>
                <a:gd name="T1" fmla="*/ 0 h 39"/>
                <a:gd name="T2" fmla="*/ 0 w 62"/>
                <a:gd name="T3" fmla="*/ 16 h 39"/>
                <a:gd name="T4" fmla="*/ 6 w 62"/>
                <a:gd name="T5" fmla="*/ 29 h 39"/>
                <a:gd name="T6" fmla="*/ 17 w 62"/>
                <a:gd name="T7" fmla="*/ 39 h 39"/>
                <a:gd name="T8" fmla="*/ 62 w 62"/>
                <a:gd name="T9" fmla="*/ 39 h 39"/>
                <a:gd name="T10" fmla="*/ 29 w 62"/>
                <a:gd name="T11" fmla="*/ 6 h 39"/>
                <a:gd name="T12" fmla="*/ 16 w 62"/>
                <a:gd name="T13" fmla="*/ 0 h 39"/>
                <a:gd name="T14" fmla="*/ 16 w 62"/>
                <a:gd name="T15" fmla="*/ 0 h 39"/>
                <a:gd name="T16" fmla="*/ 16 w 62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9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1"/>
                    <a:pt x="2" y="26"/>
                    <a:pt x="6" y="2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6" y="2"/>
                    <a:pt x="21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CD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18"/>
            <p:cNvSpPr>
              <a:spLocks/>
            </p:cNvSpPr>
            <p:nvPr/>
          </p:nvSpPr>
          <p:spPr bwMode="auto">
            <a:xfrm>
              <a:off x="2154238" y="1333500"/>
              <a:ext cx="63500" cy="7937"/>
            </a:xfrm>
            <a:custGeom>
              <a:avLst/>
              <a:gdLst>
                <a:gd name="T0" fmla="*/ 35 w 40"/>
                <a:gd name="T1" fmla="*/ 0 h 5"/>
                <a:gd name="T2" fmla="*/ 0 w 40"/>
                <a:gd name="T3" fmla="*/ 0 h 5"/>
                <a:gd name="T4" fmla="*/ 4 w 40"/>
                <a:gd name="T5" fmla="*/ 5 h 5"/>
                <a:gd name="T6" fmla="*/ 40 w 40"/>
                <a:gd name="T7" fmla="*/ 5 h 5"/>
                <a:gd name="T8" fmla="*/ 35 w 4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">
                  <a:moveTo>
                    <a:pt x="35" y="0"/>
                  </a:moveTo>
                  <a:lnTo>
                    <a:pt x="0" y="0"/>
                  </a:lnTo>
                  <a:lnTo>
                    <a:pt x="4" y="5"/>
                  </a:lnTo>
                  <a:lnTo>
                    <a:pt x="40" y="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112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19"/>
            <p:cNvSpPr>
              <a:spLocks/>
            </p:cNvSpPr>
            <p:nvPr/>
          </p:nvSpPr>
          <p:spPr bwMode="auto">
            <a:xfrm>
              <a:off x="2154238" y="1333500"/>
              <a:ext cx="63500" cy="7937"/>
            </a:xfrm>
            <a:custGeom>
              <a:avLst/>
              <a:gdLst>
                <a:gd name="T0" fmla="*/ 35 w 40"/>
                <a:gd name="T1" fmla="*/ 0 h 5"/>
                <a:gd name="T2" fmla="*/ 0 w 40"/>
                <a:gd name="T3" fmla="*/ 0 h 5"/>
                <a:gd name="T4" fmla="*/ 4 w 40"/>
                <a:gd name="T5" fmla="*/ 5 h 5"/>
                <a:gd name="T6" fmla="*/ 40 w 40"/>
                <a:gd name="T7" fmla="*/ 5 h 5"/>
                <a:gd name="T8" fmla="*/ 35 w 4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">
                  <a:moveTo>
                    <a:pt x="35" y="0"/>
                  </a:moveTo>
                  <a:lnTo>
                    <a:pt x="0" y="0"/>
                  </a:lnTo>
                  <a:lnTo>
                    <a:pt x="4" y="5"/>
                  </a:lnTo>
                  <a:lnTo>
                    <a:pt x="40" y="5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520"/>
            <p:cNvSpPr>
              <a:spLocks noChangeArrowheads="1"/>
            </p:cNvSpPr>
            <p:nvPr/>
          </p:nvSpPr>
          <p:spPr bwMode="auto">
            <a:xfrm>
              <a:off x="2214563" y="1301750"/>
              <a:ext cx="15875" cy="14287"/>
            </a:xfrm>
            <a:prstGeom prst="ellipse">
              <a:avLst/>
            </a:prstGeom>
            <a:solidFill>
              <a:srgbClr val="C3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521"/>
            <p:cNvSpPr>
              <a:spLocks noChangeArrowheads="1"/>
            </p:cNvSpPr>
            <p:nvPr/>
          </p:nvSpPr>
          <p:spPr bwMode="auto">
            <a:xfrm>
              <a:off x="2214563" y="1300163"/>
              <a:ext cx="14288" cy="14287"/>
            </a:xfrm>
            <a:prstGeom prst="ellipse">
              <a:avLst/>
            </a:prstGeom>
            <a:solidFill>
              <a:srgbClr val="E93B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522"/>
            <p:cNvSpPr>
              <a:spLocks noChangeArrowheads="1"/>
            </p:cNvSpPr>
            <p:nvPr/>
          </p:nvSpPr>
          <p:spPr bwMode="auto">
            <a:xfrm>
              <a:off x="2195513" y="1301750"/>
              <a:ext cx="12700" cy="14287"/>
            </a:xfrm>
            <a:prstGeom prst="ellipse">
              <a:avLst/>
            </a:prstGeom>
            <a:solidFill>
              <a:srgbClr val="C3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523"/>
            <p:cNvSpPr>
              <a:spLocks noChangeArrowheads="1"/>
            </p:cNvSpPr>
            <p:nvPr/>
          </p:nvSpPr>
          <p:spPr bwMode="auto">
            <a:xfrm>
              <a:off x="2193925" y="1300163"/>
              <a:ext cx="14288" cy="14287"/>
            </a:xfrm>
            <a:prstGeom prst="ellipse">
              <a:avLst/>
            </a:prstGeom>
            <a:solidFill>
              <a:srgbClr val="28B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524"/>
            <p:cNvSpPr>
              <a:spLocks/>
            </p:cNvSpPr>
            <p:nvPr/>
          </p:nvSpPr>
          <p:spPr bwMode="auto">
            <a:xfrm>
              <a:off x="2128838" y="1284288"/>
              <a:ext cx="46038" cy="41275"/>
            </a:xfrm>
            <a:custGeom>
              <a:avLst/>
              <a:gdLst>
                <a:gd name="T0" fmla="*/ 24 w 37"/>
                <a:gd name="T1" fmla="*/ 1 h 33"/>
                <a:gd name="T2" fmla="*/ 22 w 37"/>
                <a:gd name="T3" fmla="*/ 1 h 33"/>
                <a:gd name="T4" fmla="*/ 15 w 37"/>
                <a:gd name="T5" fmla="*/ 1 h 33"/>
                <a:gd name="T6" fmla="*/ 13 w 37"/>
                <a:gd name="T7" fmla="*/ 1 h 33"/>
                <a:gd name="T8" fmla="*/ 4 w 37"/>
                <a:gd name="T9" fmla="*/ 22 h 33"/>
                <a:gd name="T10" fmla="*/ 13 w 37"/>
                <a:gd name="T11" fmla="*/ 32 h 33"/>
                <a:gd name="T12" fmla="*/ 15 w 37"/>
                <a:gd name="T13" fmla="*/ 32 h 33"/>
                <a:gd name="T14" fmla="*/ 22 w 37"/>
                <a:gd name="T15" fmla="*/ 32 h 33"/>
                <a:gd name="T16" fmla="*/ 24 w 37"/>
                <a:gd name="T17" fmla="*/ 32 h 33"/>
                <a:gd name="T18" fmla="*/ 34 w 37"/>
                <a:gd name="T19" fmla="*/ 11 h 33"/>
                <a:gd name="T20" fmla="*/ 24 w 37"/>
                <a:gd name="T21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33">
                  <a:moveTo>
                    <a:pt x="24" y="1"/>
                  </a:moveTo>
                  <a:cubicBezTo>
                    <a:pt x="24" y="1"/>
                    <a:pt x="23" y="1"/>
                    <a:pt x="22" y="1"/>
                  </a:cubicBezTo>
                  <a:cubicBezTo>
                    <a:pt x="20" y="0"/>
                    <a:pt x="17" y="0"/>
                    <a:pt x="15" y="1"/>
                  </a:cubicBezTo>
                  <a:cubicBezTo>
                    <a:pt x="14" y="1"/>
                    <a:pt x="14" y="1"/>
                    <a:pt x="13" y="1"/>
                  </a:cubicBezTo>
                  <a:cubicBezTo>
                    <a:pt x="5" y="4"/>
                    <a:pt x="0" y="14"/>
                    <a:pt x="4" y="22"/>
                  </a:cubicBezTo>
                  <a:cubicBezTo>
                    <a:pt x="5" y="27"/>
                    <a:pt x="9" y="30"/>
                    <a:pt x="13" y="32"/>
                  </a:cubicBezTo>
                  <a:cubicBezTo>
                    <a:pt x="14" y="32"/>
                    <a:pt x="14" y="32"/>
                    <a:pt x="15" y="32"/>
                  </a:cubicBezTo>
                  <a:cubicBezTo>
                    <a:pt x="17" y="33"/>
                    <a:pt x="20" y="33"/>
                    <a:pt x="22" y="32"/>
                  </a:cubicBezTo>
                  <a:cubicBezTo>
                    <a:pt x="23" y="32"/>
                    <a:pt x="24" y="32"/>
                    <a:pt x="24" y="32"/>
                  </a:cubicBezTo>
                  <a:cubicBezTo>
                    <a:pt x="33" y="29"/>
                    <a:pt x="37" y="19"/>
                    <a:pt x="34" y="11"/>
                  </a:cubicBezTo>
                  <a:cubicBezTo>
                    <a:pt x="32" y="6"/>
                    <a:pt x="29" y="3"/>
                    <a:pt x="24" y="1"/>
                  </a:cubicBez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525"/>
            <p:cNvSpPr>
              <a:spLocks noEditPoints="1"/>
            </p:cNvSpPr>
            <p:nvPr/>
          </p:nvSpPr>
          <p:spPr bwMode="auto">
            <a:xfrm>
              <a:off x="2128838" y="1284288"/>
              <a:ext cx="46038" cy="41275"/>
            </a:xfrm>
            <a:custGeom>
              <a:avLst/>
              <a:gdLst>
                <a:gd name="T0" fmla="*/ 24 w 37"/>
                <a:gd name="T1" fmla="*/ 1 h 33"/>
                <a:gd name="T2" fmla="*/ 22 w 37"/>
                <a:gd name="T3" fmla="*/ 0 h 33"/>
                <a:gd name="T4" fmla="*/ 15 w 37"/>
                <a:gd name="T5" fmla="*/ 0 h 33"/>
                <a:gd name="T6" fmla="*/ 13 w 37"/>
                <a:gd name="T7" fmla="*/ 1 h 33"/>
                <a:gd name="T8" fmla="*/ 3 w 37"/>
                <a:gd name="T9" fmla="*/ 22 h 33"/>
                <a:gd name="T10" fmla="*/ 13 w 37"/>
                <a:gd name="T11" fmla="*/ 32 h 33"/>
                <a:gd name="T12" fmla="*/ 15 w 37"/>
                <a:gd name="T13" fmla="*/ 33 h 33"/>
                <a:gd name="T14" fmla="*/ 22 w 37"/>
                <a:gd name="T15" fmla="*/ 33 h 33"/>
                <a:gd name="T16" fmla="*/ 24 w 37"/>
                <a:gd name="T17" fmla="*/ 32 h 33"/>
                <a:gd name="T18" fmla="*/ 34 w 37"/>
                <a:gd name="T19" fmla="*/ 11 h 33"/>
                <a:gd name="T20" fmla="*/ 24 w 37"/>
                <a:gd name="T21" fmla="*/ 1 h 33"/>
                <a:gd name="T22" fmla="*/ 24 w 37"/>
                <a:gd name="T23" fmla="*/ 31 h 33"/>
                <a:gd name="T24" fmla="*/ 22 w 37"/>
                <a:gd name="T25" fmla="*/ 32 h 33"/>
                <a:gd name="T26" fmla="*/ 15 w 37"/>
                <a:gd name="T27" fmla="*/ 32 h 33"/>
                <a:gd name="T28" fmla="*/ 13 w 37"/>
                <a:gd name="T29" fmla="*/ 31 h 33"/>
                <a:gd name="T30" fmla="*/ 4 w 37"/>
                <a:gd name="T31" fmla="*/ 11 h 33"/>
                <a:gd name="T32" fmla="*/ 13 w 37"/>
                <a:gd name="T33" fmla="*/ 2 h 33"/>
                <a:gd name="T34" fmla="*/ 15 w 37"/>
                <a:gd name="T35" fmla="*/ 1 h 33"/>
                <a:gd name="T36" fmla="*/ 22 w 37"/>
                <a:gd name="T37" fmla="*/ 1 h 33"/>
                <a:gd name="T38" fmla="*/ 24 w 37"/>
                <a:gd name="T39" fmla="*/ 2 h 33"/>
                <a:gd name="T40" fmla="*/ 34 w 37"/>
                <a:gd name="T41" fmla="*/ 22 h 33"/>
                <a:gd name="T42" fmla="*/ 24 w 37"/>
                <a:gd name="T43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33">
                  <a:moveTo>
                    <a:pt x="24" y="1"/>
                  </a:moveTo>
                  <a:cubicBezTo>
                    <a:pt x="24" y="1"/>
                    <a:pt x="23" y="1"/>
                    <a:pt x="22" y="0"/>
                  </a:cubicBezTo>
                  <a:cubicBezTo>
                    <a:pt x="20" y="0"/>
                    <a:pt x="18" y="0"/>
                    <a:pt x="15" y="0"/>
                  </a:cubicBezTo>
                  <a:cubicBezTo>
                    <a:pt x="14" y="1"/>
                    <a:pt x="14" y="1"/>
                    <a:pt x="13" y="1"/>
                  </a:cubicBezTo>
                  <a:cubicBezTo>
                    <a:pt x="5" y="4"/>
                    <a:pt x="0" y="14"/>
                    <a:pt x="3" y="22"/>
                  </a:cubicBezTo>
                  <a:cubicBezTo>
                    <a:pt x="5" y="27"/>
                    <a:pt x="9" y="30"/>
                    <a:pt x="13" y="32"/>
                  </a:cubicBezTo>
                  <a:cubicBezTo>
                    <a:pt x="14" y="32"/>
                    <a:pt x="14" y="32"/>
                    <a:pt x="15" y="33"/>
                  </a:cubicBezTo>
                  <a:cubicBezTo>
                    <a:pt x="18" y="33"/>
                    <a:pt x="20" y="33"/>
                    <a:pt x="22" y="33"/>
                  </a:cubicBezTo>
                  <a:cubicBezTo>
                    <a:pt x="23" y="32"/>
                    <a:pt x="24" y="32"/>
                    <a:pt x="24" y="32"/>
                  </a:cubicBezTo>
                  <a:cubicBezTo>
                    <a:pt x="33" y="29"/>
                    <a:pt x="37" y="19"/>
                    <a:pt x="34" y="11"/>
                  </a:cubicBezTo>
                  <a:cubicBezTo>
                    <a:pt x="32" y="6"/>
                    <a:pt x="29" y="3"/>
                    <a:pt x="24" y="1"/>
                  </a:cubicBezTo>
                  <a:close/>
                  <a:moveTo>
                    <a:pt x="24" y="31"/>
                  </a:moveTo>
                  <a:cubicBezTo>
                    <a:pt x="24" y="32"/>
                    <a:pt x="23" y="32"/>
                    <a:pt x="22" y="32"/>
                  </a:cubicBezTo>
                  <a:cubicBezTo>
                    <a:pt x="20" y="32"/>
                    <a:pt x="18" y="32"/>
                    <a:pt x="15" y="32"/>
                  </a:cubicBezTo>
                  <a:cubicBezTo>
                    <a:pt x="15" y="32"/>
                    <a:pt x="14" y="32"/>
                    <a:pt x="13" y="31"/>
                  </a:cubicBezTo>
                  <a:cubicBezTo>
                    <a:pt x="5" y="28"/>
                    <a:pt x="1" y="19"/>
                    <a:pt x="4" y="11"/>
                  </a:cubicBezTo>
                  <a:cubicBezTo>
                    <a:pt x="6" y="7"/>
                    <a:pt x="9" y="3"/>
                    <a:pt x="13" y="2"/>
                  </a:cubicBezTo>
                  <a:cubicBezTo>
                    <a:pt x="14" y="1"/>
                    <a:pt x="15" y="1"/>
                    <a:pt x="15" y="1"/>
                  </a:cubicBezTo>
                  <a:cubicBezTo>
                    <a:pt x="18" y="1"/>
                    <a:pt x="20" y="1"/>
                    <a:pt x="22" y="1"/>
                  </a:cubicBezTo>
                  <a:cubicBezTo>
                    <a:pt x="23" y="1"/>
                    <a:pt x="24" y="1"/>
                    <a:pt x="24" y="2"/>
                  </a:cubicBezTo>
                  <a:cubicBezTo>
                    <a:pt x="32" y="5"/>
                    <a:pt x="37" y="14"/>
                    <a:pt x="34" y="22"/>
                  </a:cubicBezTo>
                  <a:cubicBezTo>
                    <a:pt x="32" y="26"/>
                    <a:pt x="29" y="30"/>
                    <a:pt x="24" y="31"/>
                  </a:cubicBezTo>
                  <a:close/>
                </a:path>
              </a:pathLst>
            </a:custGeom>
            <a:solidFill>
              <a:srgbClr val="746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526"/>
            <p:cNvSpPr>
              <a:spLocks/>
            </p:cNvSpPr>
            <p:nvPr/>
          </p:nvSpPr>
          <p:spPr bwMode="auto">
            <a:xfrm>
              <a:off x="2144713" y="1285875"/>
              <a:ext cx="14288" cy="38100"/>
            </a:xfrm>
            <a:custGeom>
              <a:avLst/>
              <a:gdLst>
                <a:gd name="T0" fmla="*/ 7 w 11"/>
                <a:gd name="T1" fmla="*/ 15 h 31"/>
                <a:gd name="T2" fmla="*/ 7 w 11"/>
                <a:gd name="T3" fmla="*/ 14 h 31"/>
                <a:gd name="T4" fmla="*/ 11 w 11"/>
                <a:gd name="T5" fmla="*/ 1 h 31"/>
                <a:gd name="T6" fmla="*/ 9 w 11"/>
                <a:gd name="T7" fmla="*/ 0 h 31"/>
                <a:gd name="T8" fmla="*/ 8 w 11"/>
                <a:gd name="T9" fmla="*/ 0 h 31"/>
                <a:gd name="T10" fmla="*/ 6 w 11"/>
                <a:gd name="T11" fmla="*/ 0 h 31"/>
                <a:gd name="T12" fmla="*/ 4 w 11"/>
                <a:gd name="T13" fmla="*/ 0 h 31"/>
                <a:gd name="T14" fmla="*/ 2 w 11"/>
                <a:gd name="T15" fmla="*/ 0 h 31"/>
                <a:gd name="T16" fmla="*/ 0 w 11"/>
                <a:gd name="T17" fmla="*/ 1 h 31"/>
                <a:gd name="T18" fmla="*/ 4 w 11"/>
                <a:gd name="T19" fmla="*/ 14 h 31"/>
                <a:gd name="T20" fmla="*/ 4 w 11"/>
                <a:gd name="T21" fmla="*/ 15 h 31"/>
                <a:gd name="T22" fmla="*/ 4 w 11"/>
                <a:gd name="T23" fmla="*/ 15 h 31"/>
                <a:gd name="T24" fmla="*/ 4 w 11"/>
                <a:gd name="T25" fmla="*/ 16 h 31"/>
                <a:gd name="T26" fmla="*/ 4 w 11"/>
                <a:gd name="T27" fmla="*/ 16 h 31"/>
                <a:gd name="T28" fmla="*/ 4 w 11"/>
                <a:gd name="T29" fmla="*/ 16 h 31"/>
                <a:gd name="T30" fmla="*/ 4 w 11"/>
                <a:gd name="T31" fmla="*/ 18 h 31"/>
                <a:gd name="T32" fmla="*/ 0 w 11"/>
                <a:gd name="T33" fmla="*/ 30 h 31"/>
                <a:gd name="T34" fmla="*/ 2 w 11"/>
                <a:gd name="T35" fmla="*/ 31 h 31"/>
                <a:gd name="T36" fmla="*/ 3 w 11"/>
                <a:gd name="T37" fmla="*/ 31 h 31"/>
                <a:gd name="T38" fmla="*/ 9 w 11"/>
                <a:gd name="T39" fmla="*/ 31 h 31"/>
                <a:gd name="T40" fmla="*/ 11 w 11"/>
                <a:gd name="T41" fmla="*/ 30 h 31"/>
                <a:gd name="T42" fmla="*/ 7 w 11"/>
                <a:gd name="T43" fmla="*/ 17 h 31"/>
                <a:gd name="T44" fmla="*/ 7 w 11"/>
                <a:gd name="T45" fmla="*/ 16 h 31"/>
                <a:gd name="T46" fmla="*/ 7 w 11"/>
                <a:gd name="T47" fmla="*/ 16 h 31"/>
                <a:gd name="T48" fmla="*/ 7 w 11"/>
                <a:gd name="T49" fmla="*/ 15 h 31"/>
                <a:gd name="T50" fmla="*/ 7 w 11"/>
                <a:gd name="T51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" h="31">
                  <a:moveTo>
                    <a:pt x="7" y="15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31"/>
                    <a:pt x="2" y="31"/>
                    <a:pt x="2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1"/>
                    <a:pt x="7" y="31"/>
                    <a:pt x="9" y="31"/>
                  </a:cubicBezTo>
                  <a:cubicBezTo>
                    <a:pt x="10" y="31"/>
                    <a:pt x="11" y="31"/>
                    <a:pt x="11" y="3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27"/>
            <p:cNvSpPr>
              <a:spLocks/>
            </p:cNvSpPr>
            <p:nvPr/>
          </p:nvSpPr>
          <p:spPr bwMode="auto">
            <a:xfrm>
              <a:off x="2132013" y="1295400"/>
              <a:ext cx="41275" cy="19050"/>
            </a:xfrm>
            <a:custGeom>
              <a:avLst/>
              <a:gdLst>
                <a:gd name="T0" fmla="*/ 31 w 32"/>
                <a:gd name="T1" fmla="*/ 2 h 15"/>
                <a:gd name="T2" fmla="*/ 30 w 32"/>
                <a:gd name="T3" fmla="*/ 0 h 15"/>
                <a:gd name="T4" fmla="*/ 17 w 32"/>
                <a:gd name="T5" fmla="*/ 6 h 15"/>
                <a:gd name="T6" fmla="*/ 16 w 32"/>
                <a:gd name="T7" fmla="*/ 6 h 15"/>
                <a:gd name="T8" fmla="*/ 16 w 32"/>
                <a:gd name="T9" fmla="*/ 6 h 15"/>
                <a:gd name="T10" fmla="*/ 16 w 32"/>
                <a:gd name="T11" fmla="*/ 6 h 15"/>
                <a:gd name="T12" fmla="*/ 15 w 32"/>
                <a:gd name="T13" fmla="*/ 6 h 15"/>
                <a:gd name="T14" fmla="*/ 14 w 32"/>
                <a:gd name="T15" fmla="*/ 6 h 15"/>
                <a:gd name="T16" fmla="*/ 0 w 32"/>
                <a:gd name="T17" fmla="*/ 4 h 15"/>
                <a:gd name="T18" fmla="*/ 0 w 32"/>
                <a:gd name="T19" fmla="*/ 6 h 15"/>
                <a:gd name="T20" fmla="*/ 0 w 32"/>
                <a:gd name="T21" fmla="*/ 7 h 15"/>
                <a:gd name="T22" fmla="*/ 0 w 32"/>
                <a:gd name="T23" fmla="*/ 11 h 15"/>
                <a:gd name="T24" fmla="*/ 1 w 32"/>
                <a:gd name="T25" fmla="*/ 13 h 15"/>
                <a:gd name="T26" fmla="*/ 2 w 32"/>
                <a:gd name="T27" fmla="*/ 15 h 15"/>
                <a:gd name="T28" fmla="*/ 14 w 32"/>
                <a:gd name="T29" fmla="*/ 10 h 15"/>
                <a:gd name="T30" fmla="*/ 15 w 32"/>
                <a:gd name="T31" fmla="*/ 9 h 15"/>
                <a:gd name="T32" fmla="*/ 16 w 32"/>
                <a:gd name="T33" fmla="*/ 9 h 15"/>
                <a:gd name="T34" fmla="*/ 16 w 32"/>
                <a:gd name="T35" fmla="*/ 9 h 15"/>
                <a:gd name="T36" fmla="*/ 16 w 32"/>
                <a:gd name="T37" fmla="*/ 9 h 15"/>
                <a:gd name="T38" fmla="*/ 17 w 32"/>
                <a:gd name="T39" fmla="*/ 9 h 15"/>
                <a:gd name="T40" fmla="*/ 31 w 32"/>
                <a:gd name="T41" fmla="*/ 11 h 15"/>
                <a:gd name="T42" fmla="*/ 31 w 32"/>
                <a:gd name="T43" fmla="*/ 9 h 15"/>
                <a:gd name="T44" fmla="*/ 32 w 32"/>
                <a:gd name="T45" fmla="*/ 7 h 15"/>
                <a:gd name="T46" fmla="*/ 31 w 32"/>
                <a:gd name="T47" fmla="*/ 4 h 15"/>
                <a:gd name="T48" fmla="*/ 31 w 32"/>
                <a:gd name="T4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15">
                  <a:moveTo>
                    <a:pt x="31" y="2"/>
                  </a:moveTo>
                  <a:cubicBezTo>
                    <a:pt x="30" y="2"/>
                    <a:pt x="30" y="1"/>
                    <a:pt x="30" y="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1" y="12"/>
                    <a:pt x="1" y="12"/>
                    <a:pt x="1" y="13"/>
                  </a:cubicBezTo>
                  <a:cubicBezTo>
                    <a:pt x="1" y="13"/>
                    <a:pt x="1" y="14"/>
                    <a:pt x="2" y="15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6"/>
                    <a:pt x="31" y="5"/>
                    <a:pt x="31" y="4"/>
                  </a:cubicBezTo>
                  <a:cubicBezTo>
                    <a:pt x="31" y="3"/>
                    <a:pt x="31" y="3"/>
                    <a:pt x="31" y="2"/>
                  </a:cubicBezTo>
                  <a:close/>
                </a:path>
              </a:pathLst>
            </a:custGeom>
            <a:solidFill>
              <a:srgbClr val="B4B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28"/>
            <p:cNvSpPr>
              <a:spLocks/>
            </p:cNvSpPr>
            <p:nvPr/>
          </p:nvSpPr>
          <p:spPr bwMode="auto">
            <a:xfrm>
              <a:off x="2147888" y="1285875"/>
              <a:ext cx="7938" cy="38100"/>
            </a:xfrm>
            <a:custGeom>
              <a:avLst/>
              <a:gdLst>
                <a:gd name="T0" fmla="*/ 4 w 7"/>
                <a:gd name="T1" fmla="*/ 15 h 31"/>
                <a:gd name="T2" fmla="*/ 4 w 7"/>
                <a:gd name="T3" fmla="*/ 15 h 31"/>
                <a:gd name="T4" fmla="*/ 4 w 7"/>
                <a:gd name="T5" fmla="*/ 14 h 31"/>
                <a:gd name="T6" fmla="*/ 7 w 7"/>
                <a:gd name="T7" fmla="*/ 0 h 31"/>
                <a:gd name="T8" fmla="*/ 6 w 7"/>
                <a:gd name="T9" fmla="*/ 0 h 31"/>
                <a:gd name="T10" fmla="*/ 4 w 7"/>
                <a:gd name="T11" fmla="*/ 0 h 31"/>
                <a:gd name="T12" fmla="*/ 2 w 7"/>
                <a:gd name="T13" fmla="*/ 0 h 31"/>
                <a:gd name="T14" fmla="*/ 0 w 7"/>
                <a:gd name="T15" fmla="*/ 0 h 31"/>
                <a:gd name="T16" fmla="*/ 3 w 7"/>
                <a:gd name="T17" fmla="*/ 14 h 31"/>
                <a:gd name="T18" fmla="*/ 3 w 7"/>
                <a:gd name="T19" fmla="*/ 15 h 31"/>
                <a:gd name="T20" fmla="*/ 3 w 7"/>
                <a:gd name="T21" fmla="*/ 15 h 31"/>
                <a:gd name="T22" fmla="*/ 3 w 7"/>
                <a:gd name="T23" fmla="*/ 15 h 31"/>
                <a:gd name="T24" fmla="*/ 3 w 7"/>
                <a:gd name="T25" fmla="*/ 16 h 31"/>
                <a:gd name="T26" fmla="*/ 3 w 7"/>
                <a:gd name="T27" fmla="*/ 17 h 31"/>
                <a:gd name="T28" fmla="*/ 3 w 7"/>
                <a:gd name="T29" fmla="*/ 17 h 31"/>
                <a:gd name="T30" fmla="*/ 0 w 7"/>
                <a:gd name="T31" fmla="*/ 31 h 31"/>
                <a:gd name="T32" fmla="*/ 1 w 7"/>
                <a:gd name="T33" fmla="*/ 31 h 31"/>
                <a:gd name="T34" fmla="*/ 7 w 7"/>
                <a:gd name="T35" fmla="*/ 31 h 31"/>
                <a:gd name="T36" fmla="*/ 4 w 7"/>
                <a:gd name="T37" fmla="*/ 17 h 31"/>
                <a:gd name="T38" fmla="*/ 4 w 7"/>
                <a:gd name="T39" fmla="*/ 16 h 31"/>
                <a:gd name="T40" fmla="*/ 4 w 7"/>
                <a:gd name="T41" fmla="*/ 15 h 31"/>
                <a:gd name="T42" fmla="*/ 4 w 7"/>
                <a:gd name="T43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" h="31"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3" y="31"/>
                    <a:pt x="5" y="31"/>
                    <a:pt x="7" y="31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lose/>
                </a:path>
              </a:pathLst>
            </a:custGeom>
            <a:solidFill>
              <a:srgbClr val="D8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9"/>
            <p:cNvSpPr>
              <a:spLocks/>
            </p:cNvSpPr>
            <p:nvPr/>
          </p:nvSpPr>
          <p:spPr bwMode="auto">
            <a:xfrm>
              <a:off x="2132013" y="1298575"/>
              <a:ext cx="41275" cy="12700"/>
            </a:xfrm>
            <a:custGeom>
              <a:avLst/>
              <a:gdLst>
                <a:gd name="T0" fmla="*/ 31 w 32"/>
                <a:gd name="T1" fmla="*/ 0 h 11"/>
                <a:gd name="T2" fmla="*/ 17 w 32"/>
                <a:gd name="T3" fmla="*/ 5 h 11"/>
                <a:gd name="T4" fmla="*/ 16 w 32"/>
                <a:gd name="T5" fmla="*/ 5 h 11"/>
                <a:gd name="T6" fmla="*/ 16 w 32"/>
                <a:gd name="T7" fmla="*/ 5 h 11"/>
                <a:gd name="T8" fmla="*/ 15 w 32"/>
                <a:gd name="T9" fmla="*/ 5 h 11"/>
                <a:gd name="T10" fmla="*/ 14 w 32"/>
                <a:gd name="T11" fmla="*/ 5 h 11"/>
                <a:gd name="T12" fmla="*/ 0 w 32"/>
                <a:gd name="T13" fmla="*/ 4 h 11"/>
                <a:gd name="T14" fmla="*/ 0 w 32"/>
                <a:gd name="T15" fmla="*/ 6 h 11"/>
                <a:gd name="T16" fmla="*/ 0 w 32"/>
                <a:gd name="T17" fmla="*/ 9 h 11"/>
                <a:gd name="T18" fmla="*/ 1 w 32"/>
                <a:gd name="T19" fmla="*/ 11 h 11"/>
                <a:gd name="T20" fmla="*/ 14 w 32"/>
                <a:gd name="T21" fmla="*/ 6 h 11"/>
                <a:gd name="T22" fmla="*/ 15 w 32"/>
                <a:gd name="T23" fmla="*/ 6 h 11"/>
                <a:gd name="T24" fmla="*/ 15 w 32"/>
                <a:gd name="T25" fmla="*/ 6 h 11"/>
                <a:gd name="T26" fmla="*/ 16 w 32"/>
                <a:gd name="T27" fmla="*/ 6 h 11"/>
                <a:gd name="T28" fmla="*/ 16 w 32"/>
                <a:gd name="T29" fmla="*/ 6 h 11"/>
                <a:gd name="T30" fmla="*/ 17 w 32"/>
                <a:gd name="T31" fmla="*/ 6 h 11"/>
                <a:gd name="T32" fmla="*/ 31 w 32"/>
                <a:gd name="T33" fmla="*/ 7 h 11"/>
                <a:gd name="T34" fmla="*/ 32 w 32"/>
                <a:gd name="T35" fmla="*/ 6 h 11"/>
                <a:gd name="T36" fmla="*/ 31 w 32"/>
                <a:gd name="T37" fmla="*/ 2 h 11"/>
                <a:gd name="T38" fmla="*/ 31 w 32"/>
                <a:gd name="T3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" h="11">
                  <a:moveTo>
                    <a:pt x="31" y="0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1" y="10"/>
                    <a:pt x="1" y="10"/>
                    <a:pt x="1" y="11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4"/>
                    <a:pt x="31" y="3"/>
                    <a:pt x="31" y="2"/>
                  </a:cubicBezTo>
                  <a:cubicBezTo>
                    <a:pt x="31" y="1"/>
                    <a:pt x="31" y="1"/>
                    <a:pt x="31" y="0"/>
                  </a:cubicBezTo>
                  <a:close/>
                </a:path>
              </a:pathLst>
            </a:custGeom>
            <a:solidFill>
              <a:srgbClr val="D8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0"/>
            <p:cNvSpPr>
              <a:spLocks/>
            </p:cNvSpPr>
            <p:nvPr/>
          </p:nvSpPr>
          <p:spPr bwMode="auto">
            <a:xfrm>
              <a:off x="2132013" y="1300163"/>
              <a:ext cx="41275" cy="9525"/>
            </a:xfrm>
            <a:custGeom>
              <a:avLst/>
              <a:gdLst>
                <a:gd name="T0" fmla="*/ 17 w 32"/>
                <a:gd name="T1" fmla="*/ 3 h 7"/>
                <a:gd name="T2" fmla="*/ 16 w 32"/>
                <a:gd name="T3" fmla="*/ 3 h 7"/>
                <a:gd name="T4" fmla="*/ 16 w 32"/>
                <a:gd name="T5" fmla="*/ 3 h 7"/>
                <a:gd name="T6" fmla="*/ 14 w 32"/>
                <a:gd name="T7" fmla="*/ 3 h 7"/>
                <a:gd name="T8" fmla="*/ 0 w 32"/>
                <a:gd name="T9" fmla="*/ 3 h 7"/>
                <a:gd name="T10" fmla="*/ 0 w 32"/>
                <a:gd name="T11" fmla="*/ 7 h 7"/>
                <a:gd name="T12" fmla="*/ 14 w 32"/>
                <a:gd name="T13" fmla="*/ 4 h 7"/>
                <a:gd name="T14" fmla="*/ 15 w 32"/>
                <a:gd name="T15" fmla="*/ 4 h 7"/>
                <a:gd name="T16" fmla="*/ 15 w 32"/>
                <a:gd name="T17" fmla="*/ 4 h 7"/>
                <a:gd name="T18" fmla="*/ 16 w 32"/>
                <a:gd name="T19" fmla="*/ 4 h 7"/>
                <a:gd name="T20" fmla="*/ 17 w 32"/>
                <a:gd name="T21" fmla="*/ 4 h 7"/>
                <a:gd name="T22" fmla="*/ 32 w 32"/>
                <a:gd name="T23" fmla="*/ 3 h 7"/>
                <a:gd name="T24" fmla="*/ 31 w 32"/>
                <a:gd name="T25" fmla="*/ 0 h 7"/>
                <a:gd name="T26" fmla="*/ 17 w 32"/>
                <a:gd name="T2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7">
                  <a:moveTo>
                    <a:pt x="17" y="3"/>
                  </a:move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2"/>
                    <a:pt x="31" y="1"/>
                    <a:pt x="31" y="0"/>
                  </a:cubicBezTo>
                  <a:lnTo>
                    <a:pt x="17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31"/>
            <p:cNvSpPr>
              <a:spLocks/>
            </p:cNvSpPr>
            <p:nvPr/>
          </p:nvSpPr>
          <p:spPr bwMode="auto">
            <a:xfrm>
              <a:off x="2149475" y="1285875"/>
              <a:ext cx="4763" cy="38100"/>
            </a:xfrm>
            <a:custGeom>
              <a:avLst/>
              <a:gdLst>
                <a:gd name="T0" fmla="*/ 3 w 5"/>
                <a:gd name="T1" fmla="*/ 15 h 31"/>
                <a:gd name="T2" fmla="*/ 3 w 5"/>
                <a:gd name="T3" fmla="*/ 15 h 31"/>
                <a:gd name="T4" fmla="*/ 3 w 5"/>
                <a:gd name="T5" fmla="*/ 14 h 31"/>
                <a:gd name="T6" fmla="*/ 5 w 5"/>
                <a:gd name="T7" fmla="*/ 0 h 31"/>
                <a:gd name="T8" fmla="*/ 3 w 5"/>
                <a:gd name="T9" fmla="*/ 0 h 31"/>
                <a:gd name="T10" fmla="*/ 1 w 5"/>
                <a:gd name="T11" fmla="*/ 0 h 31"/>
                <a:gd name="T12" fmla="*/ 2 w 5"/>
                <a:gd name="T13" fmla="*/ 14 h 31"/>
                <a:gd name="T14" fmla="*/ 2 w 5"/>
                <a:gd name="T15" fmla="*/ 16 h 31"/>
                <a:gd name="T16" fmla="*/ 2 w 5"/>
                <a:gd name="T17" fmla="*/ 17 h 31"/>
                <a:gd name="T18" fmla="*/ 2 w 5"/>
                <a:gd name="T19" fmla="*/ 17 h 31"/>
                <a:gd name="T20" fmla="*/ 0 w 5"/>
                <a:gd name="T21" fmla="*/ 31 h 31"/>
                <a:gd name="T22" fmla="*/ 4 w 5"/>
                <a:gd name="T23" fmla="*/ 31 h 31"/>
                <a:gd name="T24" fmla="*/ 3 w 5"/>
                <a:gd name="T25" fmla="*/ 17 h 31"/>
                <a:gd name="T26" fmla="*/ 3 w 5"/>
                <a:gd name="T27" fmla="*/ 16 h 31"/>
                <a:gd name="T28" fmla="*/ 3 w 5"/>
                <a:gd name="T29" fmla="*/ 16 h 31"/>
                <a:gd name="T30" fmla="*/ 3 w 5"/>
                <a:gd name="T31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" h="31">
                  <a:moveTo>
                    <a:pt x="3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31"/>
                    <a:pt x="3" y="31"/>
                    <a:pt x="4" y="31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lnTo>
                    <a:pt x="3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2" name="Right Arrow 351"/>
          <p:cNvSpPr/>
          <p:nvPr/>
        </p:nvSpPr>
        <p:spPr>
          <a:xfrm>
            <a:off x="3657600" y="2895573"/>
            <a:ext cx="4427621" cy="31701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Left Arrow 355"/>
          <p:cNvSpPr/>
          <p:nvPr/>
        </p:nvSpPr>
        <p:spPr>
          <a:xfrm rot="20390494">
            <a:off x="6974187" y="3859285"/>
            <a:ext cx="1539302" cy="309011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ight Arrow 357"/>
          <p:cNvSpPr/>
          <p:nvPr/>
        </p:nvSpPr>
        <p:spPr>
          <a:xfrm rot="20341780">
            <a:off x="7298701" y="4080194"/>
            <a:ext cx="1492457" cy="2812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TextBox 358"/>
          <p:cNvSpPr txBox="1"/>
          <p:nvPr/>
        </p:nvSpPr>
        <p:spPr>
          <a:xfrm>
            <a:off x="1432540" y="1843941"/>
            <a:ext cx="205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Workstation</a:t>
            </a:r>
            <a:endParaRPr lang="en-US" dirty="0"/>
          </a:p>
        </p:txBody>
      </p:sp>
      <p:sp>
        <p:nvSpPr>
          <p:cNvPr id="361" name="TextBox 360"/>
          <p:cNvSpPr txBox="1"/>
          <p:nvPr/>
        </p:nvSpPr>
        <p:spPr>
          <a:xfrm>
            <a:off x="3400357" y="5523220"/>
            <a:ext cx="1720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Chef Node </a:t>
            </a:r>
            <a:r>
              <a:rPr lang="en-US" dirty="0" smtClean="0"/>
              <a:t>(Client)</a:t>
            </a:r>
            <a:endParaRPr lang="en-US" dirty="0"/>
          </a:p>
        </p:txBody>
      </p:sp>
      <p:sp>
        <p:nvSpPr>
          <p:cNvPr id="363" name="TextBox 362"/>
          <p:cNvSpPr txBox="1"/>
          <p:nvPr/>
        </p:nvSpPr>
        <p:spPr>
          <a:xfrm>
            <a:off x="8927129" y="4628698"/>
            <a:ext cx="217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Chef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</a:p>
          <a:p>
            <a:pPr lvl="1"/>
            <a:r>
              <a:rPr lang="en-US" dirty="0" smtClean="0"/>
              <a:t>Chef Development Kit</a:t>
            </a:r>
          </a:p>
          <a:p>
            <a:pPr lvl="1"/>
            <a:r>
              <a:rPr lang="en-US" dirty="0" smtClean="0"/>
              <a:t>Text Editor (Sublime, Atom, Visual Studio Code, etc.)</a:t>
            </a:r>
          </a:p>
          <a:p>
            <a:r>
              <a:rPr lang="en-US" dirty="0" smtClean="0"/>
              <a:t>Write your recipes and cookbooks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© 2017 Lightwell   •    </a:t>
            </a:r>
            <a:r>
              <a:rPr lang="en-US" dirty="0" err="1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www.Lightwellinc.com</a:t>
            </a:r>
            <a:endParaRPr lang="en-US" dirty="0" smtClean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0E8857E0-C5B4-D44A-9611-D06F05823C4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6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Manages all cookbooks and recipes</a:t>
            </a:r>
          </a:p>
          <a:p>
            <a:pPr lvl="1"/>
            <a:r>
              <a:rPr lang="en-US" dirty="0" smtClean="0"/>
              <a:t>Repository of all Cookbooks</a:t>
            </a:r>
          </a:p>
          <a:p>
            <a:r>
              <a:rPr lang="en-US" dirty="0" smtClean="0"/>
              <a:t>Maintains list of all Chef Nodes it is managing</a:t>
            </a:r>
          </a:p>
          <a:p>
            <a:pPr lvl="1"/>
            <a:r>
              <a:rPr lang="en-US" dirty="0" smtClean="0"/>
              <a:t>Maintains what recipes and cookbooks are ran on which Chef Node.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© 2017 Lightwell   •    </a:t>
            </a:r>
            <a:r>
              <a:rPr lang="en-US" dirty="0" err="1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www.Lightwellinc.com</a:t>
            </a:r>
            <a:endParaRPr lang="en-US" dirty="0" smtClean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0E8857E0-C5B4-D44A-9611-D06F05823C4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Chef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3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machine you are configuring</a:t>
            </a:r>
          </a:p>
          <a:p>
            <a:pPr lvl="1"/>
            <a:r>
              <a:rPr lang="en-US" dirty="0" smtClean="0"/>
              <a:t>Chef Client</a:t>
            </a:r>
          </a:p>
          <a:p>
            <a:r>
              <a:rPr lang="en-US" dirty="0" smtClean="0"/>
              <a:t>Pull system from Chef Server</a:t>
            </a:r>
          </a:p>
          <a:p>
            <a:pPr lvl="1"/>
            <a:r>
              <a:rPr lang="en-US" dirty="0" smtClean="0"/>
              <a:t>All work is ran on the node</a:t>
            </a:r>
          </a:p>
          <a:p>
            <a:r>
              <a:rPr lang="en-US" dirty="0" smtClean="0"/>
              <a:t>“Bootstrap a Node”</a:t>
            </a:r>
          </a:p>
          <a:p>
            <a:pPr lvl="1"/>
            <a:r>
              <a:rPr lang="en-US" dirty="0" smtClean="0"/>
              <a:t>The way of linking a node to the chef server</a:t>
            </a:r>
          </a:p>
          <a:p>
            <a:pPr lvl="2"/>
            <a:r>
              <a:rPr lang="en-US" dirty="0" smtClean="0"/>
              <a:t>Installs the Chef tools onto the machine</a:t>
            </a:r>
          </a:p>
          <a:p>
            <a:pPr lvl="2"/>
            <a:r>
              <a:rPr lang="en-US" dirty="0" smtClean="0"/>
              <a:t>Gets the latest cookbooks from the Chef Server based on the run list</a:t>
            </a:r>
          </a:p>
          <a:p>
            <a:pPr lvl="2"/>
            <a:r>
              <a:rPr lang="en-US" dirty="0" smtClean="0"/>
              <a:t>Performs an initial chef-client run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© 2017 Lightwell   •    </a:t>
            </a:r>
            <a:r>
              <a:rPr lang="en-US" dirty="0" err="1" smtClean="0">
                <a:solidFill>
                  <a:schemeClr val="bg1"/>
                </a:solidFill>
                <a:latin typeface="Calibri Regular" charset="0"/>
                <a:cs typeface="Calibri Regular" charset="0"/>
              </a:rPr>
              <a:t>www.Lightwellinc.com</a:t>
            </a:r>
            <a:endParaRPr lang="en-US" dirty="0" smtClean="0">
              <a:solidFill>
                <a:schemeClr val="bg1"/>
              </a:solidFill>
              <a:latin typeface="Calibri Regular" charset="0"/>
              <a:cs typeface="Calibri Regula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| </a:t>
            </a:r>
            <a:fld id="{0E8857E0-C5B4-D44A-9611-D06F05823C4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Chef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6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asic Layout">
  <a:themeElements>
    <a:clrScheme name="Lightwell Colors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EA94B"/>
      </a:accent1>
      <a:accent2>
        <a:srgbClr val="007BB9"/>
      </a:accent2>
      <a:accent3>
        <a:srgbClr val="FF9138"/>
      </a:accent3>
      <a:accent4>
        <a:srgbClr val="931000"/>
      </a:accent4>
      <a:accent5>
        <a:srgbClr val="357B35"/>
      </a:accent5>
      <a:accent6>
        <a:srgbClr val="11517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Advanced Layout">
  <a:themeElements>
    <a:clrScheme name="Lightwell Colors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EA94B"/>
      </a:accent1>
      <a:accent2>
        <a:srgbClr val="007BB9"/>
      </a:accent2>
      <a:accent3>
        <a:srgbClr val="FF9138"/>
      </a:accent3>
      <a:accent4>
        <a:srgbClr val="931000"/>
      </a:accent4>
      <a:accent5>
        <a:srgbClr val="357B35"/>
      </a:accent5>
      <a:accent6>
        <a:srgbClr val="11517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D31841"/>
          </a:solidFill>
          <a:headEnd type="none" w="med" len="med"/>
          <a:tailEnd type="oval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27418</TotalTime>
  <Words>425</Words>
  <Application>Microsoft Macintosh PowerPoint</Application>
  <PresentationFormat>Widescreen</PresentationFormat>
  <Paragraphs>84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AppleSymbols</vt:lpstr>
      <vt:lpstr>Calibri</vt:lpstr>
      <vt:lpstr>Calibri Light</vt:lpstr>
      <vt:lpstr>Calibri Regular</vt:lpstr>
      <vt:lpstr>Cambria</vt:lpstr>
      <vt:lpstr>Courier New</vt:lpstr>
      <vt:lpstr>Lato Semibold</vt:lpstr>
      <vt:lpstr>Arial</vt:lpstr>
      <vt:lpstr>1_Basic Layout</vt:lpstr>
      <vt:lpstr>2_Advanced Layout</vt:lpstr>
      <vt:lpstr>PowerPoint Presentation</vt:lpstr>
      <vt:lpstr>Who Am I?</vt:lpstr>
      <vt:lpstr>What is Chef?</vt:lpstr>
      <vt:lpstr>What is Chef?</vt:lpstr>
      <vt:lpstr>What is Chef?</vt:lpstr>
      <vt:lpstr>Chef is a Distributed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in white, right justified</dc:title>
  <dc:creator>John Smith</dc:creator>
  <cp:lastModifiedBy>Jerrel Blankenship</cp:lastModifiedBy>
  <cp:revision>1512</cp:revision>
  <cp:lastPrinted>2016-12-14T15:45:03Z</cp:lastPrinted>
  <dcterms:created xsi:type="dcterms:W3CDTF">2014-04-16T15:06:31Z</dcterms:created>
  <dcterms:modified xsi:type="dcterms:W3CDTF">2017-05-04T08:10:51Z</dcterms:modified>
</cp:coreProperties>
</file>