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6" r:id="rId10"/>
    <p:sldId id="275" r:id="rId11"/>
    <p:sldId id="277" r:id="rId12"/>
    <p:sldId id="276" r:id="rId13"/>
    <p:sldId id="267" r:id="rId14"/>
    <p:sldId id="273" r:id="rId15"/>
    <p:sldId id="270"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828" autoAdjust="0"/>
  </p:normalViewPr>
  <p:slideViewPr>
    <p:cSldViewPr>
      <p:cViewPr varScale="1">
        <p:scale>
          <a:sx n="51" d="100"/>
          <a:sy n="51" d="100"/>
        </p:scale>
        <p:origin x="68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Compiled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13</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15</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a:t>
            </a:r>
            <a:r>
              <a:rPr lang="en-US" dirty="0" smtClean="0"/>
              <a:t>native apps using Native APIs</a:t>
            </a:r>
          </a:p>
          <a:p>
            <a:r>
              <a:rPr lang="en-US" dirty="0" smtClean="0"/>
              <a:t>Use </a:t>
            </a:r>
            <a:r>
              <a:rPr lang="en-US" dirty="0" smtClean="0"/>
              <a:t>any existing .NET </a:t>
            </a:r>
            <a:r>
              <a:rPr lang="en-US" dirty="0" smtClean="0"/>
              <a:t>Libraries</a:t>
            </a:r>
            <a:endParaRPr lang="en-US" dirty="0" smtClean="0"/>
          </a:p>
        </p:txBody>
      </p:sp>
    </p:spTree>
    <p:extLst>
      <p:ext uri="{BB962C8B-B14F-4D97-AF65-F5344CB8AC3E}">
        <p14:creationId xmlns:p14="http://schemas.microsoft.com/office/powerpoint/2010/main" val="412501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209800"/>
            <a:ext cx="5929745" cy="2438400"/>
          </a:xfrm>
        </p:spPr>
      </p:pic>
    </p:spTree>
    <p:extLst>
      <p:ext uri="{BB962C8B-B14F-4D97-AF65-F5344CB8AC3E}">
        <p14:creationId xmlns:p14="http://schemas.microsoft.com/office/powerpoint/2010/main" val="20047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t>www.dotnetgeekette.com</a:t>
            </a:r>
            <a:endParaRPr lang="en-US"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444</Words>
  <Application>Microsoft Office PowerPoint</Application>
  <PresentationFormat>On-screen Show (4:3)</PresentationFormat>
  <Paragraphs>77</Paragraphs>
  <Slides>17</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Xamarin</vt:lpstr>
      <vt:lpstr>Xamarin Details</vt:lpstr>
      <vt:lpstr>PowerPoint Presentation</vt:lpstr>
      <vt:lpstr>Code Time</vt:lpstr>
      <vt:lpstr>PhoneGap v. Xamarin: Which do I choose?</vt:lpstr>
      <vt:lpstr>Key Considerations</vt:lpstr>
      <vt:lpstr>Questions?</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26</cp:revision>
  <dcterms:created xsi:type="dcterms:W3CDTF">2013-10-15T21:37:23Z</dcterms:created>
  <dcterms:modified xsi:type="dcterms:W3CDTF">2013-10-23T20:05:37Z</dcterms:modified>
</cp:coreProperties>
</file>