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3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5CAF-F516-4106-AD70-5463A03636FA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5EBD-3D9F-4996-A000-AC6853B6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basics of TDD and what inside-out</a:t>
            </a:r>
            <a:r>
              <a:rPr lang="en-US" baseline="0" dirty="0" smtClean="0"/>
              <a:t> development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why they would want to do</a:t>
            </a:r>
            <a:r>
              <a:rPr lang="en-US" baseline="0" dirty="0" smtClean="0"/>
              <a:t> TDD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become confident in any changes made in the code base won’t break existing functionality</a:t>
            </a:r>
          </a:p>
          <a:p>
            <a:r>
              <a:rPr lang="en-US" baseline="0" dirty="0" smtClean="0"/>
              <a:t>	because you have immediate feedback from your tests</a:t>
            </a:r>
          </a:p>
          <a:p>
            <a:r>
              <a:rPr lang="en-US" dirty="0" smtClean="0"/>
              <a:t>Helps you get out the door </a:t>
            </a:r>
            <a:r>
              <a:rPr lang="en-US" baseline="0" dirty="0" smtClean="0"/>
              <a:t>sooner</a:t>
            </a:r>
          </a:p>
          <a:p>
            <a:endParaRPr lang="en-US" dirty="0" smtClean="0"/>
          </a:p>
          <a:p>
            <a:r>
              <a:rPr lang="en-US" dirty="0" smtClean="0"/>
              <a:t>Talk about maintainability and refactoring when</a:t>
            </a:r>
            <a:r>
              <a:rPr lang="en-US" baseline="0" dirty="0" smtClean="0"/>
              <a:t> tests are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being able to be predictable when talking about deadlines with management. Instilling confidence in management by delivering quality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no support for </a:t>
            </a:r>
            <a:r>
              <a:rPr lang="en-US" dirty="0" err="1" smtClean="0"/>
              <a:t>javascript</a:t>
            </a:r>
            <a:r>
              <a:rPr lang="en-US" dirty="0" smtClean="0"/>
              <a:t> testing in Visual Studio</a:t>
            </a:r>
            <a:r>
              <a:rPr lang="en-US" baseline="0" dirty="0" smtClean="0"/>
              <a:t> 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will be using </a:t>
            </a:r>
            <a:r>
              <a:rPr lang="en-US" baseline="0" dirty="0" err="1" smtClean="0"/>
              <a:t>QUnitMetro</a:t>
            </a:r>
            <a:r>
              <a:rPr lang="en-US" baseline="0" dirty="0" smtClean="0"/>
              <a:t> to test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app example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app example up and ready. No live coding if you can help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other online project templates for </a:t>
            </a:r>
            <a:r>
              <a:rPr lang="en-US" dirty="0" err="1" smtClean="0"/>
              <a:t>Qunit</a:t>
            </a:r>
            <a:r>
              <a:rPr lang="en-US" dirty="0" smtClean="0"/>
              <a:t> and typescript</a:t>
            </a:r>
            <a:r>
              <a:rPr lang="en-US" baseline="0" dirty="0" smtClean="0"/>
              <a:t> test projects.</a:t>
            </a:r>
          </a:p>
          <a:p>
            <a:r>
              <a:rPr lang="en-US" baseline="0" dirty="0" smtClean="0"/>
              <a:t>Talk about some workarounds reported to be able to use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and MOQ to test an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17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4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qunitmetro.github.io/QUnitMetro/" TargetMode="External"/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Mama Said Test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/>
              <a:t>Agile </a:t>
            </a:r>
            <a:r>
              <a:rPr lang="en-US" dirty="0" err="1" smtClean="0"/>
              <a:t>DotNET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August 9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Striving Software Craftsman</a:t>
            </a:r>
          </a:p>
          <a:p>
            <a:r>
              <a:rPr lang="en-US" i="1" dirty="0" smtClean="0"/>
              <a:t>Certified Scrum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First Approach to Software Development</a:t>
            </a:r>
          </a:p>
          <a:p>
            <a:r>
              <a:rPr lang="en-US" dirty="0" smtClean="0"/>
              <a:t>Inside-out </a:t>
            </a:r>
            <a:endParaRPr lang="en-US" dirty="0" smtClean="0"/>
          </a:p>
          <a:p>
            <a:r>
              <a:rPr lang="en-US" dirty="0" smtClean="0"/>
              <a:t>Red-Green-Refactor</a:t>
            </a:r>
          </a:p>
          <a:p>
            <a:r>
              <a:rPr lang="en-US" dirty="0" smtClean="0"/>
              <a:t>Write just enough code to get the test to pass and nothing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All About The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confidence in your code</a:t>
            </a:r>
          </a:p>
          <a:p>
            <a:pPr lvl="1"/>
            <a:r>
              <a:rPr lang="en-US" dirty="0" smtClean="0"/>
              <a:t>Codebase has a safety net</a:t>
            </a:r>
            <a:endParaRPr lang="en-US" dirty="0" smtClean="0"/>
          </a:p>
          <a:p>
            <a:r>
              <a:rPr lang="en-US" dirty="0" smtClean="0"/>
              <a:t>Gives you improved predictability</a:t>
            </a:r>
          </a:p>
          <a:p>
            <a:r>
              <a:rPr lang="en-US" dirty="0" smtClean="0"/>
              <a:t>Instills confidence in management by constantly delivering what you said you would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838200"/>
            <a:ext cx="7704667" cy="1981200"/>
          </a:xfrm>
        </p:spPr>
        <p:txBody>
          <a:bodyPr/>
          <a:lstStyle/>
          <a:p>
            <a:r>
              <a:rPr lang="en-US" dirty="0" smtClean="0"/>
              <a:t>Windows Store App Playground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Types of Apps</a:t>
            </a:r>
          </a:p>
          <a:p>
            <a:pPr lvl="1"/>
            <a:r>
              <a:rPr lang="en-US" dirty="0" smtClean="0"/>
              <a:t>XAML Based (VB, C#, C++)</a:t>
            </a:r>
          </a:p>
          <a:p>
            <a:pPr lvl="1"/>
            <a:r>
              <a:rPr lang="en-US" dirty="0" smtClean="0"/>
              <a:t>JavaScript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to the Code!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create UI Tests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CodedUI</a:t>
            </a:r>
            <a:r>
              <a:rPr lang="en-US" dirty="0" smtClean="0"/>
              <a:t> Tests will be in Visual Studio 2013</a:t>
            </a:r>
          </a:p>
          <a:p>
            <a:r>
              <a:rPr lang="en-US" dirty="0" smtClean="0"/>
              <a:t>Cannot use mocking frameworks like MOQ</a:t>
            </a:r>
          </a:p>
          <a:p>
            <a:pPr lvl="1"/>
            <a:r>
              <a:rPr lang="en-US" dirty="0" smtClean="0"/>
              <a:t>Can use Microsoft’s own Fakes framework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is not supported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is supported through third-party project template available for down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3082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 Agile .NET Development with Scrum</a:t>
            </a:r>
            <a:endParaRPr lang="en-US" sz="3600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-304800" y="1676400"/>
            <a:ext cx="96774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0" y="6108173"/>
            <a:ext cx="2971800" cy="365125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234814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&amp;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TheJerrel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QUnit</a:t>
            </a:r>
            <a:r>
              <a:rPr lang="en-US" dirty="0" err="1" smtClean="0"/>
              <a:t>Metro</a:t>
            </a:r>
            <a:r>
              <a:rPr lang="en-US" dirty="0" smtClean="0"/>
              <a:t> - </a:t>
            </a:r>
            <a:r>
              <a:rPr lang="en-US" dirty="0">
                <a:hlinkClick r:id="rId3"/>
              </a:rPr>
              <a:t>http://qunitmetro.github.io/QUnitMetro/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293</TotalTime>
  <Words>303</Words>
  <Application>Microsoft Office PowerPoint</Application>
  <PresentationFormat>On-screen Show (4:3)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Mama Said Test Your Code</vt:lpstr>
      <vt:lpstr>Who Am I?</vt:lpstr>
      <vt:lpstr>Test-Driven Development (TDD)</vt:lpstr>
      <vt:lpstr>Its All About The Trust</vt:lpstr>
      <vt:lpstr>Windows Store App Playground</vt:lpstr>
      <vt:lpstr>Let’s Go to the Code!</vt:lpstr>
      <vt:lpstr>The Downsides</vt:lpstr>
      <vt:lpstr>Pro Agile .NET Development with Scrum</vt:lpstr>
      <vt:lpstr>Contact &amp;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Said Test Your Code</dc:title>
  <dc:creator>Jerrel</dc:creator>
  <cp:lastModifiedBy>Jerrel Blankenship</cp:lastModifiedBy>
  <cp:revision>12</cp:revision>
  <dcterms:created xsi:type="dcterms:W3CDTF">2013-08-07T04:41:01Z</dcterms:created>
  <dcterms:modified xsi:type="dcterms:W3CDTF">2013-08-07T19:37:09Z</dcterms:modified>
</cp:coreProperties>
</file>