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4" r:id="rId6"/>
    <p:sldId id="266" r:id="rId7"/>
    <p:sldId id="265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70"/>
    <p:restoredTop sz="76851"/>
  </p:normalViewPr>
  <p:slideViewPr>
    <p:cSldViewPr snapToGrid="0" snapToObjects="1">
      <p:cViewPr varScale="1">
        <p:scale>
          <a:sx n="90" d="100"/>
          <a:sy n="90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E6B78-E1CC-8C4B-8EB4-2E5E614BC5A3}" type="datetimeFigureOut">
              <a:rPr lang="en-US" smtClean="0"/>
              <a:t>4/17/16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F047-4831-D544-BF96-709A5B90B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which is bundled with your app </a:t>
            </a:r>
          </a:p>
          <a:p>
            <a:pPr lvl="0"/>
            <a:r>
              <a:rPr lang="en-US" dirty="0" smtClean="0"/>
              <a:t>memory management, reflection, and the .NET base class libraries</a:t>
            </a:r>
          </a:p>
          <a:p>
            <a:pPr lvl="0"/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not cross-compiled, and not interpreted. </a:t>
            </a:r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Visual Studio Integration </a:t>
            </a:r>
          </a:p>
          <a:p>
            <a:pPr defTabSz="931774">
              <a:defRPr/>
            </a:pPr>
            <a:endParaRPr lang="en-US" dirty="0" smtClean="0">
              <a:effectLst/>
            </a:endParaRPr>
          </a:p>
          <a:p>
            <a:pPr defTabSz="931774">
              <a:defRPr/>
            </a:pPr>
            <a:r>
              <a:rPr lang="en-US" dirty="0" smtClean="0">
                <a:effectLst/>
              </a:rPr>
              <a:t>The Xamarin compiler bundles the .NET runtime and outputs a native ARM executable, packaged as an </a:t>
            </a:r>
            <a:r>
              <a:rPr lang="en-US" dirty="0" err="1" smtClean="0">
                <a:effectLst/>
              </a:rPr>
              <a:t>iOS</a:t>
            </a:r>
            <a:r>
              <a:rPr lang="en-US" dirty="0" smtClean="0">
                <a:effectLst/>
              </a:rPr>
              <a:t> or Android app.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iOS</a:t>
            </a:r>
            <a:r>
              <a:rPr lang="en-US" baseline="0" dirty="0" smtClean="0"/>
              <a:t> =&gt; Ahead-of-Time compilation</a:t>
            </a:r>
          </a:p>
          <a:p>
            <a:r>
              <a:rPr lang="en-US" baseline="0" dirty="0" smtClean="0"/>
              <a:t>Android =&gt; Just In Time Compilation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8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047-4831-D544-BF96-709A5B90B7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8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Components:</a:t>
            </a:r>
          </a:p>
          <a:p>
            <a:endParaRPr lang="en-US" dirty="0" smtClean="0"/>
          </a:p>
          <a:p>
            <a:r>
              <a:rPr lang="en-US" dirty="0" smtClean="0"/>
              <a:t>Azure mobile</a:t>
            </a:r>
            <a:r>
              <a:rPr lang="en-US" baseline="0" dirty="0" smtClean="0"/>
              <a:t> Services</a:t>
            </a:r>
          </a:p>
          <a:p>
            <a:r>
              <a:rPr lang="en-US" baseline="0" dirty="0" err="1" smtClean="0"/>
              <a:t>DropBox</a:t>
            </a:r>
            <a:r>
              <a:rPr lang="en-US" baseline="0" dirty="0" smtClean="0"/>
              <a:t> Sync (Apple)</a:t>
            </a:r>
          </a:p>
          <a:p>
            <a:r>
              <a:rPr lang="en-US" baseline="0" dirty="0" smtClean="0"/>
              <a:t>Facebook SDK</a:t>
            </a:r>
          </a:p>
          <a:p>
            <a:r>
              <a:rPr lang="en-US" baseline="0" dirty="0" err="1" smtClean="0"/>
              <a:t>RestSharp</a:t>
            </a:r>
            <a:r>
              <a:rPr lang="en-US" baseline="0" dirty="0" smtClean="0"/>
              <a:t> – Simple REST Client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7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4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8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265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35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2620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9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2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1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4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3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8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5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jerrel@jerrelblankenship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85800"/>
            <a:ext cx="7766936" cy="3365036"/>
          </a:xfrm>
        </p:spPr>
        <p:txBody>
          <a:bodyPr/>
          <a:lstStyle/>
          <a:p>
            <a:pPr algn="ctr"/>
            <a:r>
              <a:rPr lang="en-US" b="1" dirty="0"/>
              <a:t>A Multi-Platform Mobile World with </a:t>
            </a:r>
            <a:r>
              <a:rPr lang="en-US" b="1" dirty="0" err="1"/>
              <a:t>Xamarin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Jerrel Blankenship</a:t>
            </a:r>
          </a:p>
          <a:p>
            <a:r>
              <a:rPr lang="en-US" dirty="0" smtClean="0"/>
              <a:t>.NET Engineering Lead – </a:t>
            </a:r>
            <a:r>
              <a:rPr lang="en-US" dirty="0" err="1" smtClean="0"/>
              <a:t>Dynamit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9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Which One Do I Choose?</a:t>
            </a:r>
            <a:endParaRPr lang="en-US" sz="4400" dirty="0"/>
          </a:p>
        </p:txBody>
      </p:sp>
      <p:pic>
        <p:nvPicPr>
          <p:cNvPr id="4" name="Content Placeholder 3" descr="smartphone-tablet-p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96615" y="2160588"/>
            <a:ext cx="575880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4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 smtClean="0"/>
              <a:t>Xamarin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57894"/>
            <a:ext cx="8596312" cy="328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1016"/>
            <a:ext cx="6074195" cy="3240753"/>
          </a:xfrm>
        </p:spPr>
        <p:txBody>
          <a:bodyPr>
            <a:normAutofit/>
          </a:bodyPr>
          <a:lstStyle/>
          <a:p>
            <a:r>
              <a:rPr lang="en-US" dirty="0" smtClean="0"/>
              <a:t>Cross-platform development with C# via Mono</a:t>
            </a:r>
          </a:p>
          <a:p>
            <a:pPr lvl="1"/>
            <a:r>
              <a:rPr lang="en-US" dirty="0" smtClean="0"/>
              <a:t>One shared codebase</a:t>
            </a:r>
          </a:p>
          <a:p>
            <a:pPr lvl="1"/>
            <a:r>
              <a:rPr lang="en-US" dirty="0" smtClean="0"/>
              <a:t>Separate platform-specific UIs (C#)</a:t>
            </a:r>
          </a:p>
          <a:p>
            <a:pPr lvl="1"/>
            <a:r>
              <a:rPr lang="en-US" dirty="0" smtClean="0"/>
              <a:t>Complies to Native Binary</a:t>
            </a:r>
          </a:p>
          <a:p>
            <a:r>
              <a:rPr lang="en-US" dirty="0" smtClean="0"/>
              <a:t>Use Native APIs to create native apps</a:t>
            </a:r>
          </a:p>
          <a:p>
            <a:pPr lvl="1"/>
            <a:r>
              <a:rPr lang="en-US" dirty="0" smtClean="0"/>
              <a:t>Platform APIs are available as C# class libraries</a:t>
            </a:r>
          </a:p>
          <a:p>
            <a:r>
              <a:rPr lang="en-US" dirty="0" smtClean="0"/>
              <a:t>Use any existing .NET Libraries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139" y="2337990"/>
            <a:ext cx="3881844" cy="315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 smtClean="0"/>
              <a:t>Xamarin</a:t>
            </a:r>
            <a:r>
              <a:rPr lang="en-US" sz="4400" dirty="0" smtClean="0"/>
              <a:t> vs. </a:t>
            </a:r>
            <a:r>
              <a:rPr lang="en-US" sz="4400" dirty="0" err="1" smtClean="0"/>
              <a:t>Xamarin</a:t>
            </a:r>
            <a:r>
              <a:rPr lang="en-US" sz="4400" dirty="0" smtClean="0"/>
              <a:t> Forms</a:t>
            </a:r>
            <a:endParaRPr lang="en-US" sz="4400" dirty="0"/>
          </a:p>
        </p:txBody>
      </p:sp>
      <p:sp>
        <p:nvSpPr>
          <p:cNvPr id="4" name="Rounded Rectangle 3"/>
          <p:cNvSpPr/>
          <p:nvPr/>
        </p:nvSpPr>
        <p:spPr>
          <a:xfrm>
            <a:off x="484151" y="4365937"/>
            <a:ext cx="3778754" cy="1790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C# Backend (PCL)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90184" y="4365937"/>
            <a:ext cx="3800487" cy="1790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C# Backend (PCL)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4151" y="3490174"/>
            <a:ext cx="1236372" cy="82424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53325" y="3490174"/>
            <a:ext cx="1236372" cy="8242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26533" y="3477296"/>
            <a:ext cx="1236372" cy="8242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Phone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90185" y="3606085"/>
            <a:ext cx="3800487" cy="69545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UI Code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90185" y="2730322"/>
            <a:ext cx="1236372" cy="82424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754300" y="2730322"/>
            <a:ext cx="1236372" cy="8242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Phone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459359" y="2730322"/>
            <a:ext cx="1236372" cy="8242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 smtClean="0"/>
              <a:t>Xamarin</a:t>
            </a:r>
            <a:r>
              <a:rPr lang="en-US" sz="4400" dirty="0" smtClean="0"/>
              <a:t> Forms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Toolkit</a:t>
            </a:r>
          </a:p>
          <a:p>
            <a:pPr lvl="1"/>
            <a:r>
              <a:rPr lang="en-US" dirty="0" smtClean="0"/>
              <a:t>Provides native UI abstraction</a:t>
            </a:r>
          </a:p>
          <a:p>
            <a:pPr lvl="1"/>
            <a:r>
              <a:rPr lang="en-US" dirty="0" smtClean="0"/>
              <a:t>Uses native components at runtime</a:t>
            </a:r>
          </a:p>
          <a:p>
            <a:r>
              <a:rPr lang="en-US" dirty="0" smtClean="0"/>
              <a:t>Most logic in PCL</a:t>
            </a:r>
          </a:p>
          <a:p>
            <a:r>
              <a:rPr lang="en-US" dirty="0" smtClean="0"/>
              <a:t>Can use XAML or C#</a:t>
            </a:r>
          </a:p>
          <a:p>
            <a:r>
              <a:rPr lang="en-US" dirty="0" smtClean="0"/>
              <a:t>Helps with cross-platform code 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Model-View-</a:t>
            </a:r>
            <a:r>
              <a:rPr lang="en-US" sz="4400" dirty="0" err="1" smtClean="0"/>
              <a:t>ViewModel</a:t>
            </a:r>
            <a:r>
              <a:rPr lang="en-US" sz="4400" dirty="0" smtClean="0"/>
              <a:t> (MVVM)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pattern used in </a:t>
            </a:r>
            <a:r>
              <a:rPr lang="en-US" dirty="0" err="1" smtClean="0"/>
              <a:t>Xamarin</a:t>
            </a:r>
            <a:r>
              <a:rPr lang="en-US" dirty="0" smtClean="0"/>
              <a:t> and in particular </a:t>
            </a:r>
            <a:r>
              <a:rPr lang="en-US" dirty="0" err="1" smtClean="0"/>
              <a:t>Xamarin</a:t>
            </a:r>
            <a:r>
              <a:rPr lang="en-US" dirty="0" smtClean="0"/>
              <a:t> Forms development.</a:t>
            </a:r>
          </a:p>
          <a:p>
            <a:r>
              <a:rPr lang="en-US" dirty="0" smtClean="0"/>
              <a:t>Application is broken down as:</a:t>
            </a:r>
          </a:p>
          <a:p>
            <a:pPr lvl="1"/>
            <a:r>
              <a:rPr lang="en-US" dirty="0" smtClean="0"/>
              <a:t>Model == Data</a:t>
            </a:r>
          </a:p>
          <a:p>
            <a:pPr lvl="1"/>
            <a:r>
              <a:rPr lang="en-US" dirty="0" smtClean="0"/>
              <a:t>View == UI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== Logic</a:t>
            </a:r>
          </a:p>
          <a:p>
            <a:r>
              <a:rPr lang="en-US" dirty="0" smtClean="0"/>
              <a:t>Separates concerns in the application</a:t>
            </a:r>
          </a:p>
          <a:p>
            <a:r>
              <a:rPr lang="en-US" dirty="0" smtClean="0"/>
              <a:t>Used in Databinding</a:t>
            </a:r>
          </a:p>
          <a:p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look up!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7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&amp; 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Pre-Built Components</a:t>
            </a:r>
          </a:p>
          <a:p>
            <a:pPr lvl="1"/>
            <a:r>
              <a:rPr lang="en-US" dirty="0" smtClean="0"/>
              <a:t>Allows you to quickly add functionality</a:t>
            </a:r>
          </a:p>
          <a:p>
            <a:pPr lvl="1"/>
            <a:r>
              <a:rPr lang="en-US" dirty="0" smtClean="0"/>
              <a:t>Some Examples:</a:t>
            </a:r>
          </a:p>
          <a:p>
            <a:pPr lvl="2"/>
            <a:r>
              <a:rPr lang="en-US" dirty="0" smtClean="0"/>
              <a:t>Azure Mobile Services</a:t>
            </a:r>
          </a:p>
          <a:p>
            <a:pPr lvl="2"/>
            <a:r>
              <a:rPr lang="en-US" dirty="0" smtClean="0"/>
              <a:t>Dropbox </a:t>
            </a:r>
            <a:r>
              <a:rPr lang="en-US" dirty="0"/>
              <a:t>S</a:t>
            </a:r>
            <a:r>
              <a:rPr lang="en-US" dirty="0" smtClean="0"/>
              <a:t>ync</a:t>
            </a:r>
          </a:p>
          <a:p>
            <a:pPr lvl="2"/>
            <a:r>
              <a:rPr lang="en-US" dirty="0" smtClean="0"/>
              <a:t>Facebook Sync</a:t>
            </a:r>
          </a:p>
          <a:p>
            <a:pPr lvl="2"/>
            <a:r>
              <a:rPr lang="en-US" dirty="0" smtClean="0"/>
              <a:t>SQLite.NET</a:t>
            </a:r>
          </a:p>
          <a:p>
            <a:pPr lvl="2"/>
            <a:r>
              <a:rPr lang="en-US" dirty="0" err="1" smtClean="0"/>
              <a:t>RestSharp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Xamarin Test Cloud</a:t>
            </a:r>
          </a:p>
          <a:p>
            <a:pPr lvl="1"/>
            <a:r>
              <a:rPr lang="en-US" dirty="0" smtClean="0"/>
              <a:t>Automated testing</a:t>
            </a:r>
          </a:p>
          <a:p>
            <a:pPr lvl="1"/>
            <a:r>
              <a:rPr lang="en-US" dirty="0" smtClean="0"/>
              <a:t>Continuous Integration</a:t>
            </a:r>
          </a:p>
          <a:p>
            <a:pPr lvl="2"/>
            <a:r>
              <a:rPr lang="en-US" dirty="0" smtClean="0"/>
              <a:t>Jenkins</a:t>
            </a:r>
            <a:endParaRPr lang="en-US" dirty="0" smtClean="0"/>
          </a:p>
          <a:p>
            <a:pPr lvl="1"/>
            <a:r>
              <a:rPr lang="en-US" dirty="0" smtClean="0"/>
              <a:t>Physical Devices</a:t>
            </a:r>
          </a:p>
          <a:p>
            <a:pPr lvl="1"/>
            <a:r>
              <a:rPr lang="en-US" dirty="0" smtClean="0"/>
              <a:t>Support for BDD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25543" y="6923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160589"/>
            <a:ext cx="8596670" cy="3880773"/>
          </a:xfrm>
        </p:spPr>
        <p:txBody>
          <a:bodyPr/>
          <a:lstStyle/>
          <a:p>
            <a:pPr algn="ctr"/>
            <a:r>
              <a:rPr lang="en-US" dirty="0" smtClean="0">
                <a:hlinkClick r:id="rId2"/>
              </a:rPr>
              <a:t>jerrel@jerrelblankenship.com</a:t>
            </a:r>
            <a:endParaRPr lang="en-US" dirty="0" smtClean="0"/>
          </a:p>
          <a:p>
            <a:pPr algn="ctr"/>
            <a:r>
              <a:rPr lang="en-US" dirty="0" smtClean="0"/>
              <a:t>Twitter: @</a:t>
            </a:r>
            <a:r>
              <a:rPr lang="en-US" dirty="0" err="1" smtClean="0"/>
              <a:t>TheJerrel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1932</TotalTime>
  <Words>257</Words>
  <Application>Microsoft Macintosh PowerPoint</Application>
  <PresentationFormat>Widescreen</PresentationFormat>
  <Paragraphs>78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Trebuchet MS</vt:lpstr>
      <vt:lpstr>Wingdings 3</vt:lpstr>
      <vt:lpstr>Arial</vt:lpstr>
      <vt:lpstr>Facet</vt:lpstr>
      <vt:lpstr>A Multi-Platform Mobile World with Xamarin </vt:lpstr>
      <vt:lpstr>Which One Do I Choose?</vt:lpstr>
      <vt:lpstr>Xamarin</vt:lpstr>
      <vt:lpstr>Details</vt:lpstr>
      <vt:lpstr>Xamarin vs. Xamarin Forms</vt:lpstr>
      <vt:lpstr>Xamarin Forms</vt:lpstr>
      <vt:lpstr>Model-View-ViewModel (MVVM)</vt:lpstr>
      <vt:lpstr>Components &amp; Add-Ons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Multi-Platform Mobile World with Xamarin </dc:title>
  <dc:creator>Jerrel Blankenship</dc:creator>
  <cp:lastModifiedBy>Jerrel Blankenship</cp:lastModifiedBy>
  <cp:revision>11</cp:revision>
  <dcterms:created xsi:type="dcterms:W3CDTF">2016-04-16T19:19:57Z</dcterms:created>
  <dcterms:modified xsi:type="dcterms:W3CDTF">2016-04-19T02:09:17Z</dcterms:modified>
</cp:coreProperties>
</file>