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72" r:id="rId5"/>
    <p:sldId id="265" r:id="rId6"/>
    <p:sldId id="259" r:id="rId7"/>
    <p:sldId id="261" r:id="rId8"/>
    <p:sldId id="262" r:id="rId9"/>
    <p:sldId id="266" r:id="rId10"/>
    <p:sldId id="275" r:id="rId11"/>
    <p:sldId id="279" r:id="rId12"/>
    <p:sldId id="267" r:id="rId13"/>
    <p:sldId id="273" r:id="rId14"/>
    <p:sldId id="270" r:id="rId15"/>
    <p:sldId id="278" r:id="rId16"/>
    <p:sldId id="274"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01" autoAdjust="0"/>
  </p:normalViewPr>
  <p:slideViewPr>
    <p:cSldViewPr>
      <p:cViewPr varScale="1">
        <p:scale>
          <a:sx n="66" d="100"/>
          <a:sy n="66" d="100"/>
        </p:scale>
        <p:origin x="193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a:t>
            </a:fld>
            <a:endParaRPr lang="en-US"/>
          </a:p>
        </p:txBody>
      </p:sp>
    </p:spTree>
    <p:extLst>
      <p:ext uri="{BB962C8B-B14F-4D97-AF65-F5344CB8AC3E}">
        <p14:creationId xmlns:p14="http://schemas.microsoft.com/office/powerpoint/2010/main" val="201508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4</a:t>
            </a:fld>
            <a:endParaRPr lang="en-US"/>
          </a:p>
        </p:txBody>
      </p:sp>
    </p:spTree>
    <p:extLst>
      <p:ext uri="{BB962C8B-B14F-4D97-AF65-F5344CB8AC3E}">
        <p14:creationId xmlns:p14="http://schemas.microsoft.com/office/powerpoint/2010/main" val="83732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contains a fully functional implementation of the .NET runtime, called Mono, which is bundled with your app so that your code executes with all of the power of C# and .NET, including memory management, reflection, and the .NET base class libraries</a:t>
            </a:r>
            <a:endParaRPr lang="en-US" dirty="0" smtClean="0"/>
          </a:p>
          <a:p>
            <a:pPr lvl="0"/>
            <a:endParaRPr lang="en-US" dirty="0" smtClean="0"/>
          </a:p>
          <a:p>
            <a:pPr lvl="0"/>
            <a:r>
              <a:rPr lang="en-US" dirty="0" smtClean="0"/>
              <a:t>Can develop Android and </a:t>
            </a:r>
            <a:r>
              <a:rPr lang="en-US" dirty="0" err="1" smtClean="0"/>
              <a:t>iOS</a:t>
            </a:r>
            <a:r>
              <a:rPr lang="en-US" dirty="0" smtClean="0"/>
              <a:t> apps</a:t>
            </a:r>
          </a:p>
          <a:p>
            <a:pPr lvl="0"/>
            <a:r>
              <a:rPr lang="en-US" dirty="0" err="1" smtClean="0"/>
              <a:t>iOS</a:t>
            </a:r>
            <a:r>
              <a:rPr lang="en-US" dirty="0" smtClean="0"/>
              <a:t> requires network connection to Mac</a:t>
            </a:r>
          </a:p>
          <a:p>
            <a:pPr lvl="0"/>
            <a:endParaRPr lang="en-US" dirty="0" smtClean="0"/>
          </a:p>
          <a:p>
            <a:r>
              <a:rPr lang="en-US" sz="1200" b="0" i="0" kern="1200" dirty="0" err="1" smtClean="0">
                <a:solidFill>
                  <a:schemeClr val="tx1"/>
                </a:solidFill>
                <a:effectLst/>
                <a:latin typeface="+mn-lt"/>
                <a:ea typeface="+mn-ea"/>
                <a:cs typeface="+mn-cs"/>
              </a:rPr>
              <a:t>Xamarin's</a:t>
            </a:r>
            <a:r>
              <a:rPr lang="en-US" sz="1200" b="0" i="0" kern="1200" dirty="0" smtClean="0">
                <a:solidFill>
                  <a:schemeClr val="tx1"/>
                </a:solidFill>
                <a:effectLst/>
                <a:latin typeface="+mn-lt"/>
                <a:ea typeface="+mn-ea"/>
                <a:cs typeface="+mn-cs"/>
              </a:rPr>
              <a:t> binding technology exposes all of the APIs available in </a:t>
            </a:r>
            <a:r>
              <a:rPr lang="en-US" sz="1200" b="0" i="0" kern="1200" dirty="0" err="1" smtClean="0">
                <a:solidFill>
                  <a:schemeClr val="tx1"/>
                </a:solidFill>
                <a:effectLst/>
                <a:latin typeface="+mn-lt"/>
                <a:ea typeface="+mn-ea"/>
                <a:cs typeface="+mn-cs"/>
              </a:rPr>
              <a:t>iOS</a:t>
            </a:r>
            <a:r>
              <a:rPr lang="en-US" sz="1200" b="0" i="0" kern="1200" dirty="0" smtClean="0">
                <a:solidFill>
                  <a:schemeClr val="tx1"/>
                </a:solidFill>
                <a:effectLst/>
                <a:latin typeface="+mn-lt"/>
                <a:ea typeface="+mn-ea"/>
                <a:cs typeface="+mn-cs"/>
              </a:rPr>
              <a:t> and Android to your applications as regular C# class libraries.</a:t>
            </a:r>
          </a:p>
          <a:p>
            <a:r>
              <a:rPr lang="en-US" sz="1200" b="0" i="0" kern="1200" dirty="0" smtClean="0">
                <a:solidFill>
                  <a:schemeClr val="tx1"/>
                </a:solidFill>
                <a:effectLst/>
                <a:latin typeface="+mn-lt"/>
                <a:ea typeface="+mn-ea"/>
                <a:cs typeface="+mn-cs"/>
              </a:rPr>
              <a:t>This means your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application can do anything a platform, or device, offers, with native user interface and excellent performance.</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Xamarin</a:t>
            </a:r>
            <a:r>
              <a:rPr lang="en-US" sz="1200" b="0" i="0" kern="1200" smtClean="0">
                <a:solidFill>
                  <a:schemeClr val="tx1"/>
                </a:solidFill>
                <a:effectLst/>
                <a:latin typeface="+mn-lt"/>
                <a:ea typeface="+mn-ea"/>
                <a:cs typeface="+mn-cs"/>
              </a:rPr>
              <a:t> compiles your app to a native binary, not cross-compiled, and not interpreted.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Visual Studio Integration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411387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12</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14</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smtClean="0"/>
              <a:t>Jerrel Blankenship &amp; Jamie Dicken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Details</a:t>
            </a:r>
            <a:endParaRPr lang="en-US" dirty="0"/>
          </a:p>
        </p:txBody>
      </p:sp>
      <p:sp>
        <p:nvSpPr>
          <p:cNvPr id="3" name="Content Placeholder 2"/>
          <p:cNvSpPr>
            <a:spLocks noGrp="1"/>
          </p:cNvSpPr>
          <p:nvPr>
            <p:ph idx="1"/>
          </p:nvPr>
        </p:nvSpPr>
        <p:spPr/>
        <p:txBody>
          <a:bodyPr/>
          <a:lstStyle/>
          <a:p>
            <a:r>
              <a:rPr lang="en-US" dirty="0" smtClean="0"/>
              <a:t>Cross-platform development with C#</a:t>
            </a:r>
          </a:p>
          <a:p>
            <a:r>
              <a:rPr lang="en-US" dirty="0" smtClean="0"/>
              <a:t>Create native apps using Native APIs</a:t>
            </a:r>
          </a:p>
          <a:p>
            <a:r>
              <a:rPr lang="en-US" dirty="0" smtClean="0"/>
              <a:t>Use any existing .NET Libraries</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29000"/>
            <a:ext cx="6553200" cy="2697163"/>
          </a:xfrm>
          <a:prstGeom prst="rect">
            <a:avLst/>
          </a:prstGeom>
        </p:spPr>
      </p:pic>
    </p:spTree>
    <p:extLst>
      <p:ext uri="{BB962C8B-B14F-4D97-AF65-F5344CB8AC3E}">
        <p14:creationId xmlns:p14="http://schemas.microsoft.com/office/powerpoint/2010/main" val="412501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6600" dirty="0" smtClean="0"/>
              <a:t>Let’s Create an App!</a:t>
            </a:r>
            <a:endParaRPr lang="en-US" sz="6600" dirty="0"/>
          </a:p>
        </p:txBody>
      </p:sp>
    </p:spTree>
    <p:extLst>
      <p:ext uri="{BB962C8B-B14F-4D97-AF65-F5344CB8AC3E}">
        <p14:creationId xmlns:p14="http://schemas.microsoft.com/office/powerpoint/2010/main" val="4006129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6600" dirty="0" err="1" smtClean="0"/>
              <a:t>PhoneGap</a:t>
            </a:r>
            <a:r>
              <a:rPr lang="en-US" sz="6600" dirty="0" smtClean="0"/>
              <a:t> v. </a:t>
            </a:r>
            <a:r>
              <a:rPr lang="en-US" sz="6600" dirty="0" err="1" smtClean="0"/>
              <a:t>Xamarin</a:t>
            </a:r>
            <a:r>
              <a:rPr lang="en-US" sz="6600" dirty="0" smtClean="0"/>
              <a:t>:</a:t>
            </a:r>
            <a:br>
              <a:rPr lang="en-US" sz="6600" dirty="0" smtClean="0"/>
            </a:br>
            <a:r>
              <a:rPr lang="en-US" sz="6000" dirty="0" smtClean="0"/>
              <a:t>Which do I choose?</a:t>
            </a:r>
            <a:endParaRPr lang="en-US" sz="6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pPr marL="0" indent="0" algn="ctr">
              <a:buNone/>
            </a:pPr>
            <a:r>
              <a:rPr lang="en-US" dirty="0" smtClean="0"/>
              <a:t>Cost</a:t>
            </a:r>
          </a:p>
          <a:p>
            <a:pPr marL="0" indent="0" algn="ctr">
              <a:buNone/>
            </a:pPr>
            <a:r>
              <a:rPr lang="en-US" dirty="0" smtClean="0"/>
              <a:t>Performance</a:t>
            </a:r>
          </a:p>
          <a:p>
            <a:pPr marL="0" indent="0" algn="ctr">
              <a:buNone/>
            </a:pPr>
            <a:r>
              <a:rPr lang="en-US" dirty="0" smtClean="0"/>
              <a:t>Supported platforms</a:t>
            </a:r>
          </a:p>
          <a:p>
            <a:pPr marL="0" indent="0" algn="ctr">
              <a:buNone/>
            </a:pPr>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6600" dirty="0" smtClean="0"/>
              <a:t>Questions?</a:t>
            </a:r>
            <a:endParaRPr lang="en-US" sz="6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0" y="152400"/>
            <a:ext cx="8737600" cy="6553200"/>
          </a:xfrm>
        </p:spPr>
      </p:pic>
    </p:spTree>
    <p:extLst>
      <p:ext uri="{BB962C8B-B14F-4D97-AF65-F5344CB8AC3E}">
        <p14:creationId xmlns:p14="http://schemas.microsoft.com/office/powerpoint/2010/main" val="1309489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sz="half" idx="1"/>
          </p:nvPr>
        </p:nvSpPr>
        <p:spPr>
          <a:xfrm>
            <a:off x="457200" y="1600201"/>
            <a:ext cx="4038600" cy="2057400"/>
          </a:xfrm>
        </p:spPr>
        <p:txBody>
          <a:bodyPr>
            <a:normAutofit/>
          </a:bodyPr>
          <a:lstStyle/>
          <a:p>
            <a:pPr algn="ctr">
              <a:buNone/>
            </a:pPr>
            <a:r>
              <a:rPr lang="en-US" sz="2400" b="1" dirty="0" smtClean="0"/>
              <a:t>Jerrel Blankenship</a:t>
            </a:r>
          </a:p>
          <a:p>
            <a:pPr algn="ctr">
              <a:buNone/>
            </a:pPr>
            <a:r>
              <a:rPr lang="en-US" sz="2400" dirty="0" smtClean="0"/>
              <a:t>Jerrel@jerrelblankenship.com</a:t>
            </a:r>
          </a:p>
          <a:p>
            <a:pPr algn="ctr">
              <a:buNone/>
            </a:pPr>
            <a:r>
              <a:rPr lang="en-US" sz="2400" dirty="0" smtClean="0"/>
              <a:t>@TheJerrel</a:t>
            </a:r>
          </a:p>
          <a:p>
            <a:pPr algn="ctr">
              <a:buNone/>
            </a:pPr>
            <a:r>
              <a:rPr lang="en-US" sz="2400" dirty="0" smtClean="0"/>
              <a:t>www.jerrelblankenship.com</a:t>
            </a:r>
          </a:p>
          <a:p>
            <a:pPr algn="ctr">
              <a:buNone/>
            </a:pPr>
            <a:endParaRPr lang="en-US" dirty="0" smtClean="0"/>
          </a:p>
          <a:p>
            <a:pPr algn="ctr">
              <a:buNone/>
            </a:pPr>
            <a:endParaRPr lang="en-US" dirty="0"/>
          </a:p>
        </p:txBody>
      </p:sp>
      <p:sp>
        <p:nvSpPr>
          <p:cNvPr id="4" name="Content Placeholder 3"/>
          <p:cNvSpPr>
            <a:spLocks noGrp="1"/>
          </p:cNvSpPr>
          <p:nvPr>
            <p:ph sz="half" idx="2"/>
          </p:nvPr>
        </p:nvSpPr>
        <p:spPr>
          <a:xfrm>
            <a:off x="4648200" y="1600200"/>
            <a:ext cx="4038600" cy="2057401"/>
          </a:xfrm>
        </p:spPr>
        <p:txBody>
          <a:bodyPr>
            <a:normAutofit/>
          </a:bodyPr>
          <a:lstStyle/>
          <a:p>
            <a:pPr algn="ctr">
              <a:buNone/>
            </a:pPr>
            <a:r>
              <a:rPr lang="en-US" sz="2400" b="1" dirty="0"/>
              <a:t>Jamie Dicken</a:t>
            </a:r>
          </a:p>
          <a:p>
            <a:pPr algn="ctr">
              <a:buNone/>
            </a:pPr>
            <a:r>
              <a:rPr lang="en-US" sz="2400" dirty="0"/>
              <a:t>Jamie@dotnetgeekette.com</a:t>
            </a:r>
          </a:p>
          <a:p>
            <a:pPr algn="ctr">
              <a:buNone/>
            </a:pPr>
            <a:r>
              <a:rPr lang="en-US" sz="2400" dirty="0"/>
              <a:t>@DotNetGeekette</a:t>
            </a:r>
          </a:p>
          <a:p>
            <a:pPr algn="ctr">
              <a:buNone/>
            </a:pPr>
            <a:r>
              <a:rPr lang="en-US" sz="2400" dirty="0"/>
              <a:t>www.dotnetgeekette.com</a:t>
            </a:r>
          </a:p>
          <a:p>
            <a:endParaRPr lang="en-US" dirty="0"/>
          </a:p>
        </p:txBody>
      </p:sp>
      <p:sp>
        <p:nvSpPr>
          <p:cNvPr id="5" name="TextBox 4"/>
          <p:cNvSpPr txBox="1"/>
          <p:nvPr/>
        </p:nvSpPr>
        <p:spPr>
          <a:xfrm>
            <a:off x="2307957" y="4114800"/>
            <a:ext cx="4528085" cy="1200329"/>
          </a:xfrm>
          <a:prstGeom prst="rect">
            <a:avLst/>
          </a:prstGeom>
          <a:noFill/>
        </p:spPr>
        <p:txBody>
          <a:bodyPr wrap="square" rtlCol="0">
            <a:spAutoFit/>
          </a:bodyPr>
          <a:lstStyle/>
          <a:p>
            <a:pPr algn="ctr">
              <a:buNone/>
            </a:pPr>
            <a:r>
              <a:rPr lang="en-US" sz="2400" dirty="0"/>
              <a:t>Slide Deck Link:</a:t>
            </a:r>
          </a:p>
          <a:p>
            <a:pPr algn="ctr">
              <a:buNone/>
            </a:pPr>
            <a:r>
              <a:rPr lang="en-US" sz="2400" dirty="0"/>
              <a:t>http://bit.ly/16wOVaP</a:t>
            </a:r>
          </a:p>
          <a:p>
            <a:endParaRPr lang="en-US" sz="2400"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smtClean="0"/>
              <a:t>Jerrel Blankenship</a:t>
            </a:r>
          </a:p>
          <a:p>
            <a:pPr algn="ctr">
              <a:buNone/>
            </a:pPr>
            <a:r>
              <a:rPr lang="en-US" dirty="0" smtClean="0"/>
              <a:t>@TheJerrel</a:t>
            </a:r>
          </a:p>
          <a:p>
            <a:pPr algn="ctr">
              <a:buNone/>
            </a:pPr>
            <a:endParaRPr lang="en-US" dirty="0"/>
          </a:p>
          <a:p>
            <a:r>
              <a:rPr lang="en-US" dirty="0"/>
              <a:t>Software Engineer at RelayHealth</a:t>
            </a:r>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Dicken</a:t>
            </a:r>
          </a:p>
          <a:p>
            <a:pPr algn="ctr">
              <a:buNone/>
            </a:pPr>
            <a:r>
              <a:rPr lang="en-US" dirty="0" smtClean="0"/>
              <a:t>@DotNetGeekette</a:t>
            </a:r>
          </a:p>
          <a:p>
            <a:pPr algn="ctr">
              <a:buNone/>
            </a:pPr>
            <a:endParaRPr lang="en-US" dirty="0" smtClean="0"/>
          </a:p>
          <a:p>
            <a:r>
              <a:rPr lang="en-US" dirty="0" smtClean="0"/>
              <a:t>Software developer and team lead at McKesson-RelayHealth</a:t>
            </a:r>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Do I Choose?</a:t>
            </a:r>
            <a:endParaRPr lang="en-US" dirty="0"/>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dirty="0" err="1" smtClean="0"/>
              <a:t>PhoneGap</a:t>
            </a:r>
            <a:endParaRPr lang="en-US" sz="6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r>
              <a:rPr lang="en-US" dirty="0" smtClean="0"/>
              <a:t>Open-source</a:t>
            </a:r>
          </a:p>
          <a:p>
            <a:r>
              <a:rPr lang="en-US" dirty="0" smtClean="0"/>
              <a:t>Single codebase</a:t>
            </a:r>
          </a:p>
          <a:p>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6600" dirty="0" smtClean="0"/>
              <a:t>Let’s Create an App!</a:t>
            </a:r>
            <a:endParaRPr lang="en-US" sz="6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dirty="0" err="1" smtClean="0"/>
              <a:t>Xamarin</a:t>
            </a:r>
            <a:endParaRPr lang="en-US" sz="6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565</Words>
  <Application>Microsoft Office PowerPoint</Application>
  <PresentationFormat>On-screen Show (4:3)</PresentationFormat>
  <Paragraphs>88</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PhoneGap and Xamarin: Your Excuse to Not Write Your Mobile App is Gone</vt:lpstr>
      <vt:lpstr>Who We Are</vt:lpstr>
      <vt:lpstr>Which One Do I Choose?</vt:lpstr>
      <vt:lpstr>Frameworks To The Rescue</vt:lpstr>
      <vt:lpstr>PhoneGap</vt:lpstr>
      <vt:lpstr>What Is PhoneGap?</vt:lpstr>
      <vt:lpstr>PhoneGap Overview</vt:lpstr>
      <vt:lpstr>Let’s Create an App!</vt:lpstr>
      <vt:lpstr>Xamarin</vt:lpstr>
      <vt:lpstr>Xamarin Details</vt:lpstr>
      <vt:lpstr>Let’s Create an App!</vt:lpstr>
      <vt:lpstr>PhoneGap v. Xamarin: Which do I choose?</vt:lpstr>
      <vt:lpstr>Key Considerations</vt:lpstr>
      <vt:lpstr>Questions?</vt:lpstr>
      <vt:lpstr>PowerPoint Presentation</vt:lpstr>
      <vt:lpstr>Contact Us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36</cp:revision>
  <dcterms:created xsi:type="dcterms:W3CDTF">2013-10-15T21:37:23Z</dcterms:created>
  <dcterms:modified xsi:type="dcterms:W3CDTF">2013-10-25T02:23:13Z</dcterms:modified>
</cp:coreProperties>
</file>