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0" r:id="rId4"/>
    <p:sldId id="272" r:id="rId5"/>
    <p:sldId id="265" r:id="rId6"/>
    <p:sldId id="259" r:id="rId7"/>
    <p:sldId id="261" r:id="rId8"/>
    <p:sldId id="262" r:id="rId9"/>
    <p:sldId id="266" r:id="rId10"/>
    <p:sldId id="275" r:id="rId11"/>
    <p:sldId id="277" r:id="rId12"/>
    <p:sldId id="276" r:id="rId13"/>
    <p:sldId id="267" r:id="rId14"/>
    <p:sldId id="273" r:id="rId15"/>
    <p:sldId id="270" r:id="rId16"/>
    <p:sldId id="278" r:id="rId17"/>
    <p:sldId id="274"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73" autoAdjust="0"/>
  </p:normalViewPr>
  <p:slideViewPr>
    <p:cSldViewPr>
      <p:cViewPr varScale="1">
        <p:scale>
          <a:sx n="61" d="100"/>
          <a:sy n="61" d="100"/>
        </p:scale>
        <p:origin x="1836"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a:t>
            </a:fld>
            <a:endParaRPr lang="en-US"/>
          </a:p>
        </p:txBody>
      </p:sp>
    </p:spTree>
    <p:extLst>
      <p:ext uri="{BB962C8B-B14F-4D97-AF65-F5344CB8AC3E}">
        <p14:creationId xmlns:p14="http://schemas.microsoft.com/office/powerpoint/2010/main" val="20150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Can develop Android and </a:t>
            </a:r>
            <a:r>
              <a:rPr lang="en-US" dirty="0" err="1" smtClean="0"/>
              <a:t>iOS</a:t>
            </a:r>
            <a:r>
              <a:rPr lang="en-US" dirty="0" smtClean="0"/>
              <a:t> apps</a:t>
            </a:r>
          </a:p>
          <a:p>
            <a:pPr lvl="0"/>
            <a:r>
              <a:rPr lang="en-US" dirty="0" err="1" smtClean="0"/>
              <a:t>iOS</a:t>
            </a:r>
            <a:r>
              <a:rPr lang="en-US" dirty="0" smtClean="0"/>
              <a:t> requires network connection to Mac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Compiled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13</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15</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dotnetgeekett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native apps using Native APIs</a:t>
            </a:r>
          </a:p>
          <a:p>
            <a:r>
              <a:rPr lang="en-US" dirty="0" smtClean="0"/>
              <a:t>Use any existing .NET Libraries</a:t>
            </a:r>
          </a:p>
        </p:txBody>
      </p:sp>
    </p:spTree>
    <p:extLst>
      <p:ext uri="{BB962C8B-B14F-4D97-AF65-F5344CB8AC3E}">
        <p14:creationId xmlns:p14="http://schemas.microsoft.com/office/powerpoint/2010/main" val="412501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27" y="2209800"/>
            <a:ext cx="5929745" cy="2438400"/>
          </a:xfrm>
        </p:spPr>
      </p:pic>
    </p:spTree>
    <p:extLst>
      <p:ext uri="{BB962C8B-B14F-4D97-AF65-F5344CB8AC3E}">
        <p14:creationId xmlns:p14="http://schemas.microsoft.com/office/powerpoint/2010/main" val="200470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9893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52400"/>
            <a:ext cx="8737600" cy="6553200"/>
          </a:xfrm>
        </p:spPr>
      </p:pic>
    </p:spTree>
    <p:extLst>
      <p:ext uri="{BB962C8B-B14F-4D97-AF65-F5344CB8AC3E}">
        <p14:creationId xmlns:p14="http://schemas.microsoft.com/office/powerpoint/2010/main" val="1309489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idx="1"/>
          </p:nvPr>
        </p:nvSpPr>
        <p:spPr/>
        <p:txBody>
          <a:bodyPr>
            <a:normAutofit fontScale="85000" lnSpcReduction="20000"/>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r>
              <a:rPr lang="en-US" dirty="0" smtClean="0"/>
              <a:t>www.jerrelblankenship.com</a:t>
            </a:r>
          </a:p>
          <a:p>
            <a:pPr algn="ctr">
              <a:buNone/>
            </a:pPr>
            <a:endParaRPr lang="en-US" dirty="0" smtClean="0"/>
          </a:p>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r>
              <a:rPr lang="en-US" dirty="0" smtClean="0">
                <a:hlinkClick r:id="rId2"/>
              </a:rPr>
              <a:t>www.dotnetgeekette.com</a:t>
            </a:r>
            <a:endParaRPr lang="en-US" dirty="0" smtClean="0"/>
          </a:p>
          <a:p>
            <a:pPr algn="ctr">
              <a:buNone/>
            </a:pPr>
            <a:endParaRPr lang="en-US" dirty="0"/>
          </a:p>
          <a:p>
            <a:pPr algn="ctr">
              <a:buNone/>
            </a:pPr>
            <a:r>
              <a:rPr lang="en-US" dirty="0" smtClean="0"/>
              <a:t>Slide Link:</a:t>
            </a:r>
          </a:p>
          <a:p>
            <a:pPr algn="ctr">
              <a:buNone/>
            </a:pPr>
            <a:r>
              <a:rPr lang="en-US" dirty="0"/>
              <a:t>http://bit.ly/16wOVaP</a:t>
            </a:r>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endParaRPr lang="en-US" dirty="0"/>
          </a:p>
          <a:p>
            <a:r>
              <a:rPr lang="en-US" dirty="0"/>
              <a:t>Software Engineer at </a:t>
            </a:r>
            <a:r>
              <a:rPr lang="en-US" dirty="0" err="1"/>
              <a:t>RelayHealth</a:t>
            </a:r>
            <a:endParaRPr lang="en-US" dirty="0"/>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451</Words>
  <Application>Microsoft Office PowerPoint</Application>
  <PresentationFormat>On-screen Show (4:3)</PresentationFormat>
  <Paragraphs>81</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Xamarin</vt:lpstr>
      <vt:lpstr>Xamarin Details</vt:lpstr>
      <vt:lpstr>PowerPoint Presentation</vt:lpstr>
      <vt:lpstr>Code Time</vt:lpstr>
      <vt:lpstr>PhoneGap v. Xamarin: Which do I choose?</vt:lpstr>
      <vt:lpstr>Key Considerations</vt:lpstr>
      <vt:lpstr>Questions?</vt:lpstr>
      <vt:lpstr>PowerPoint Presentation</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28</cp:revision>
  <dcterms:created xsi:type="dcterms:W3CDTF">2013-10-15T21:37:23Z</dcterms:created>
  <dcterms:modified xsi:type="dcterms:W3CDTF">2013-10-25T01:53:11Z</dcterms:modified>
</cp:coreProperties>
</file>