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0" r:id="rId4"/>
    <p:sldId id="272" r:id="rId5"/>
    <p:sldId id="265" r:id="rId6"/>
    <p:sldId id="259" r:id="rId7"/>
    <p:sldId id="261" r:id="rId8"/>
    <p:sldId id="262" r:id="rId9"/>
    <p:sldId id="266" r:id="rId10"/>
    <p:sldId id="275" r:id="rId11"/>
    <p:sldId id="277" r:id="rId12"/>
    <p:sldId id="276" r:id="rId13"/>
    <p:sldId id="267" r:id="rId14"/>
    <p:sldId id="273" r:id="rId15"/>
    <p:sldId id="270" r:id="rId16"/>
    <p:sldId id="274"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828" autoAdjust="0"/>
  </p:normalViewPr>
  <p:slideViewPr>
    <p:cSldViewPr>
      <p:cViewPr varScale="1">
        <p:scale>
          <a:sx n="51" d="100"/>
          <a:sy n="51" d="100"/>
        </p:scale>
        <p:origin x="686"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71AF3C-204D-4F74-AA97-D43D4FF73362}" type="datetimeFigureOut">
              <a:rPr lang="en-US" smtClean="0"/>
              <a:pPr/>
              <a:t>10/24/2013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DFB3AD-BC26-4EB1-9A72-FD37058C7E87}" type="slidenum">
              <a:rPr lang="en-US" smtClean="0"/>
              <a:pPr/>
              <a:t>‹#›</a:t>
            </a:fld>
            <a:endParaRPr lang="en-US"/>
          </a:p>
        </p:txBody>
      </p:sp>
    </p:spTree>
    <p:extLst>
      <p:ext uri="{BB962C8B-B14F-4D97-AF65-F5344CB8AC3E}">
        <p14:creationId xmlns:p14="http://schemas.microsoft.com/office/powerpoint/2010/main" val="1411853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1</a:t>
            </a:fld>
            <a:endParaRPr lang="en-US"/>
          </a:p>
        </p:txBody>
      </p:sp>
    </p:spTree>
    <p:extLst>
      <p:ext uri="{BB962C8B-B14F-4D97-AF65-F5344CB8AC3E}">
        <p14:creationId xmlns:p14="http://schemas.microsoft.com/office/powerpoint/2010/main" val="2015088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2</a:t>
            </a:fld>
            <a:endParaRPr lang="en-US"/>
          </a:p>
        </p:txBody>
      </p:sp>
    </p:spTree>
    <p:extLst>
      <p:ext uri="{BB962C8B-B14F-4D97-AF65-F5344CB8AC3E}">
        <p14:creationId xmlns:p14="http://schemas.microsoft.com/office/powerpoint/2010/main" val="3453155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3</a:t>
            </a:fld>
            <a:endParaRPr lang="en-US"/>
          </a:p>
        </p:txBody>
      </p:sp>
    </p:spTree>
    <p:extLst>
      <p:ext uri="{BB962C8B-B14F-4D97-AF65-F5344CB8AC3E}">
        <p14:creationId xmlns:p14="http://schemas.microsoft.com/office/powerpoint/2010/main" val="2469189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4</a:t>
            </a:fld>
            <a:endParaRPr lang="en-US"/>
          </a:p>
        </p:txBody>
      </p:sp>
    </p:spTree>
    <p:extLst>
      <p:ext uri="{BB962C8B-B14F-4D97-AF65-F5344CB8AC3E}">
        <p14:creationId xmlns:p14="http://schemas.microsoft.com/office/powerpoint/2010/main" val="83732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6</a:t>
            </a:fld>
            <a:endParaRPr lang="en-US"/>
          </a:p>
        </p:txBody>
      </p:sp>
    </p:spTree>
    <p:extLst>
      <p:ext uri="{BB962C8B-B14F-4D97-AF65-F5344CB8AC3E}">
        <p14:creationId xmlns:p14="http://schemas.microsoft.com/office/powerpoint/2010/main" val="3078225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Essentially, this is what the </a:t>
            </a:r>
            <a:r>
              <a:rPr lang="en-US" dirty="0" err="1" smtClean="0"/>
              <a:t>PhoneGap</a:t>
            </a:r>
            <a:r>
              <a:rPr lang="en-US" dirty="0" smtClean="0"/>
              <a:t> application creation process looks like.  You take your IDE of choice as well as the </a:t>
            </a:r>
            <a:r>
              <a:rPr lang="en-US" dirty="0" err="1" smtClean="0"/>
              <a:t>javascript</a:t>
            </a:r>
            <a:r>
              <a:rPr lang="en-US" dirty="0" smtClean="0"/>
              <a:t> libraries you know and love, like</a:t>
            </a:r>
            <a:r>
              <a:rPr lang="en-US" baseline="0" dirty="0" smtClean="0"/>
              <a:t> </a:t>
            </a:r>
            <a:r>
              <a:rPr lang="en-US" baseline="0" dirty="0" err="1" smtClean="0"/>
              <a:t>jQuery</a:t>
            </a:r>
            <a:r>
              <a:rPr lang="en-US" baseline="0" dirty="0" smtClean="0"/>
              <a:t> mobile.  You create one codebase, thereby eliminating the maintenance nightmares we face with redundant codebases.  You wrap your html, </a:t>
            </a:r>
            <a:r>
              <a:rPr lang="en-US" baseline="0" dirty="0" err="1" smtClean="0"/>
              <a:t>css</a:t>
            </a:r>
            <a:r>
              <a:rPr lang="en-US" baseline="0" dirty="0" smtClean="0"/>
              <a:t>, and </a:t>
            </a:r>
            <a:r>
              <a:rPr lang="en-US" baseline="0" dirty="0" err="1" smtClean="0"/>
              <a:t>javascript</a:t>
            </a:r>
            <a:r>
              <a:rPr lang="en-US" baseline="0" dirty="0" smtClean="0"/>
              <a:t> files with </a:t>
            </a:r>
            <a:r>
              <a:rPr lang="en-US" baseline="0" dirty="0" err="1" smtClean="0"/>
              <a:t>PhoneGap</a:t>
            </a:r>
            <a:r>
              <a:rPr lang="en-US" baseline="0" dirty="0" smtClean="0"/>
              <a:t>, and you can take advantage of the </a:t>
            </a:r>
            <a:r>
              <a:rPr lang="en-US" baseline="0" dirty="0" err="1" smtClean="0"/>
              <a:t>PhoneGap</a:t>
            </a:r>
            <a:r>
              <a:rPr lang="en-US" baseline="0" dirty="0" smtClean="0"/>
              <a:t> </a:t>
            </a:r>
            <a:r>
              <a:rPr lang="en-US" baseline="0" dirty="0" err="1" smtClean="0"/>
              <a:t>plugins</a:t>
            </a:r>
            <a:r>
              <a:rPr lang="en-US" baseline="0" dirty="0" smtClean="0"/>
              <a:t> that interact with your device’s capabilities, like the camera and </a:t>
            </a:r>
            <a:r>
              <a:rPr lang="en-US" baseline="0" dirty="0" err="1" smtClean="0"/>
              <a:t>geolocation</a:t>
            </a:r>
            <a:r>
              <a:rPr lang="en-US" baseline="0" dirty="0" smtClean="0"/>
              <a:t> services.  You send your app to </a:t>
            </a:r>
            <a:r>
              <a:rPr lang="en-US" baseline="0" dirty="0" err="1" smtClean="0"/>
              <a:t>PhoneGap</a:t>
            </a:r>
            <a:r>
              <a:rPr lang="en-US" baseline="0" dirty="0" smtClean="0"/>
              <a:t> build, and you end up with ready-to-submit app packages for each of the target platforms.</a:t>
            </a:r>
            <a:endParaRPr lang="en-US" dirty="0" smtClean="0"/>
          </a:p>
          <a:p>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7</a:t>
            </a:fld>
            <a:endParaRPr lang="en-US"/>
          </a:p>
        </p:txBody>
      </p:sp>
    </p:spTree>
    <p:extLst>
      <p:ext uri="{BB962C8B-B14F-4D97-AF65-F5344CB8AC3E}">
        <p14:creationId xmlns:p14="http://schemas.microsoft.com/office/powerpoint/2010/main" val="3095546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Can develop Android and </a:t>
            </a:r>
            <a:r>
              <a:rPr lang="en-US" dirty="0" err="1" smtClean="0"/>
              <a:t>iOS</a:t>
            </a:r>
            <a:r>
              <a:rPr lang="en-US" dirty="0" smtClean="0"/>
              <a:t> apps</a:t>
            </a:r>
          </a:p>
          <a:p>
            <a:pPr lvl="0"/>
            <a:r>
              <a:rPr lang="en-US" dirty="0" err="1" smtClean="0"/>
              <a:t>iOS</a:t>
            </a:r>
            <a:r>
              <a:rPr lang="en-US" dirty="0" smtClean="0"/>
              <a:t> requires network connection to Mac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Compiled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Visual Studio Integration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lvl="0"/>
            <a:endParaRPr lang="en-US" dirty="0" smtClean="0"/>
          </a:p>
        </p:txBody>
      </p:sp>
      <p:sp>
        <p:nvSpPr>
          <p:cNvPr id="4" name="Slide Number Placeholder 3"/>
          <p:cNvSpPr>
            <a:spLocks noGrp="1"/>
          </p:cNvSpPr>
          <p:nvPr>
            <p:ph type="sldNum" sz="quarter" idx="10"/>
          </p:nvPr>
        </p:nvSpPr>
        <p:spPr/>
        <p:txBody>
          <a:bodyPr/>
          <a:lstStyle/>
          <a:p>
            <a:fld id="{B9DFB3AD-BC26-4EB1-9A72-FD37058C7E87}" type="slidenum">
              <a:rPr lang="en-US" smtClean="0"/>
              <a:pPr/>
              <a:t>10</a:t>
            </a:fld>
            <a:endParaRPr lang="en-US"/>
          </a:p>
        </p:txBody>
      </p:sp>
    </p:spTree>
    <p:extLst>
      <p:ext uri="{BB962C8B-B14F-4D97-AF65-F5344CB8AC3E}">
        <p14:creationId xmlns:p14="http://schemas.microsoft.com/office/powerpoint/2010/main" val="4113876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Jamie: Now</a:t>
            </a:r>
            <a:r>
              <a:rPr lang="en-US" baseline="0" dirty="0" smtClean="0"/>
              <a:t> that we’ve shown you two tools for cross-platform mobile development, the question becomes “which one should I use?”</a:t>
            </a:r>
          </a:p>
          <a:p>
            <a:endParaRPr lang="en-US" baseline="0" dirty="0" smtClean="0"/>
          </a:p>
          <a:p>
            <a:r>
              <a:rPr lang="en-US" baseline="0" dirty="0" err="1" smtClean="0"/>
              <a:t>Jerrel</a:t>
            </a:r>
            <a:r>
              <a:rPr lang="en-US" baseline="0" dirty="0" smtClean="0"/>
              <a:t>: Clearly, both of these tools allow you to easily create an app to deploy to all of the major app stores, so it really comes down to what you’re trying to accomplish.</a:t>
            </a:r>
          </a:p>
          <a:p>
            <a:endParaRPr lang="en-US" baseline="0" dirty="0" smtClean="0"/>
          </a:p>
          <a:p>
            <a:r>
              <a:rPr lang="en-US" baseline="0" dirty="0" smtClean="0"/>
              <a:t>Jamie: Let’s take a look at the advantages and disadvantages of each.</a:t>
            </a:r>
          </a:p>
        </p:txBody>
      </p:sp>
      <p:sp>
        <p:nvSpPr>
          <p:cNvPr id="4" name="Slide Number Placeholder 3"/>
          <p:cNvSpPr>
            <a:spLocks noGrp="1"/>
          </p:cNvSpPr>
          <p:nvPr>
            <p:ph type="sldNum" sz="quarter" idx="10"/>
          </p:nvPr>
        </p:nvSpPr>
        <p:spPr/>
        <p:txBody>
          <a:bodyPr/>
          <a:lstStyle/>
          <a:p>
            <a:fld id="{B9DFB3AD-BC26-4EB1-9A72-FD37058C7E87}" type="slidenum">
              <a:rPr lang="en-US" smtClean="0"/>
              <a:pPr/>
              <a:t>13</a:t>
            </a:fld>
            <a:endParaRPr lang="en-US"/>
          </a:p>
        </p:txBody>
      </p:sp>
    </p:spTree>
    <p:extLst>
      <p:ext uri="{BB962C8B-B14F-4D97-AF65-F5344CB8AC3E}">
        <p14:creationId xmlns:p14="http://schemas.microsoft.com/office/powerpoint/2010/main" val="3915659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Jamie: Well, there you have</a:t>
            </a:r>
            <a:r>
              <a:rPr lang="en-US" baseline="0" dirty="0" smtClean="0"/>
              <a:t> it – two very different tools for creating cross-platform mobile applications.  One leverages your web skills of HTML, CSS, and </a:t>
            </a:r>
            <a:r>
              <a:rPr lang="en-US" baseline="0" dirty="0" err="1" smtClean="0"/>
              <a:t>Javascript</a:t>
            </a:r>
            <a:r>
              <a:rPr lang="en-US" baseline="0" dirty="0" smtClean="0"/>
              <a:t>.  The other allows you a cleaner way to have a different user interface per platform, easily making your apps seem much more targeted per environment and therefore enhancing the user experience.</a:t>
            </a:r>
          </a:p>
          <a:p>
            <a:endParaRPr lang="en-US" baseline="0" dirty="0" smtClean="0"/>
          </a:p>
          <a:p>
            <a:r>
              <a:rPr lang="en-US" baseline="0" dirty="0" err="1" smtClean="0"/>
              <a:t>Jerrel</a:t>
            </a:r>
            <a:r>
              <a:rPr lang="en-US" baseline="0" dirty="0" smtClean="0"/>
              <a:t>: And with that, your excuse to not write your mobile app is gone!</a:t>
            </a:r>
            <a:endParaRPr lang="en-US" dirty="0"/>
          </a:p>
        </p:txBody>
      </p:sp>
      <p:sp>
        <p:nvSpPr>
          <p:cNvPr id="4" name="Slide Number Placeholder 3"/>
          <p:cNvSpPr>
            <a:spLocks noGrp="1"/>
          </p:cNvSpPr>
          <p:nvPr>
            <p:ph type="sldNum" sz="quarter" idx="10"/>
          </p:nvPr>
        </p:nvSpPr>
        <p:spPr/>
        <p:txBody>
          <a:bodyPr/>
          <a:lstStyle/>
          <a:p>
            <a:fld id="{B9DFB3AD-BC26-4EB1-9A72-FD37058C7E87}" type="slidenum">
              <a:rPr lang="en-US" smtClean="0"/>
              <a:pPr/>
              <a:t>15</a:t>
            </a:fld>
            <a:endParaRPr lang="en-US"/>
          </a:p>
        </p:txBody>
      </p:sp>
    </p:spTree>
    <p:extLst>
      <p:ext uri="{BB962C8B-B14F-4D97-AF65-F5344CB8AC3E}">
        <p14:creationId xmlns:p14="http://schemas.microsoft.com/office/powerpoint/2010/main" val="1688177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3E8EF2-3A3D-4AB5-885C-BDF5384941A8}" type="datetimeFigureOut">
              <a:rPr lang="en-US" smtClean="0"/>
              <a:pPr/>
              <a:t>10/24/2013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4F668-7ED2-4D43-A73A-1C5062429D4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E8EF2-3A3D-4AB5-885C-BDF5384941A8}" type="datetimeFigureOut">
              <a:rPr lang="en-US" smtClean="0"/>
              <a:pPr/>
              <a:t>10/24/2013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4F668-7ED2-4D43-A73A-1C5062429D4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www.dotnetgeekette.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b="1" dirty="0" err="1" smtClean="0"/>
              <a:t>PhoneGap</a:t>
            </a:r>
            <a:r>
              <a:rPr lang="en-US" sz="5400" b="1" dirty="0" smtClean="0"/>
              <a:t> and </a:t>
            </a:r>
            <a:r>
              <a:rPr lang="en-US" sz="5400" b="1" dirty="0" err="1" smtClean="0"/>
              <a:t>Xamarin</a:t>
            </a:r>
            <a:r>
              <a:rPr lang="en-US" sz="5400" b="1" dirty="0" smtClean="0"/>
              <a:t>:</a:t>
            </a:r>
            <a:br>
              <a:rPr lang="en-US" sz="5400" b="1" dirty="0" smtClean="0"/>
            </a:br>
            <a:r>
              <a:rPr lang="en-US" sz="4800" b="1" dirty="0" smtClean="0"/>
              <a:t>Your Excuse to Not Write Your Mobile App is Gone</a:t>
            </a:r>
            <a:endParaRPr lang="en-US" sz="4800" b="1" dirty="0"/>
          </a:p>
        </p:txBody>
      </p:sp>
      <p:sp>
        <p:nvSpPr>
          <p:cNvPr id="3" name="Subtitle 2"/>
          <p:cNvSpPr>
            <a:spLocks noGrp="1"/>
          </p:cNvSpPr>
          <p:nvPr>
            <p:ph type="subTitle" idx="1"/>
          </p:nvPr>
        </p:nvSpPr>
        <p:spPr>
          <a:xfrm>
            <a:off x="1371600" y="4572000"/>
            <a:ext cx="6400800" cy="1066800"/>
          </a:xfrm>
        </p:spPr>
        <p:txBody>
          <a:bodyPr>
            <a:normAutofit/>
          </a:bodyPr>
          <a:lstStyle/>
          <a:p>
            <a:r>
              <a:rPr lang="en-US" dirty="0" err="1" smtClean="0"/>
              <a:t>Jerrel</a:t>
            </a:r>
            <a:r>
              <a:rPr lang="en-US" dirty="0" smtClean="0"/>
              <a:t> Blankenship &amp; Jamie </a:t>
            </a:r>
            <a:r>
              <a:rPr lang="en-US" dirty="0" err="1" smtClean="0"/>
              <a:t>Dicken</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Xamarin</a:t>
            </a:r>
            <a:r>
              <a:rPr lang="en-US" dirty="0" smtClean="0"/>
              <a:t> Details</a:t>
            </a:r>
            <a:endParaRPr lang="en-US" dirty="0"/>
          </a:p>
        </p:txBody>
      </p:sp>
      <p:sp>
        <p:nvSpPr>
          <p:cNvPr id="3" name="Content Placeholder 2"/>
          <p:cNvSpPr>
            <a:spLocks noGrp="1"/>
          </p:cNvSpPr>
          <p:nvPr>
            <p:ph idx="1"/>
          </p:nvPr>
        </p:nvSpPr>
        <p:spPr/>
        <p:txBody>
          <a:bodyPr/>
          <a:lstStyle/>
          <a:p>
            <a:r>
              <a:rPr lang="en-US" dirty="0" smtClean="0"/>
              <a:t>Cross-platform development with C#</a:t>
            </a:r>
          </a:p>
          <a:p>
            <a:r>
              <a:rPr lang="en-US" dirty="0" smtClean="0"/>
              <a:t>Create native apps using Native APIs</a:t>
            </a:r>
          </a:p>
          <a:p>
            <a:r>
              <a:rPr lang="en-US" dirty="0" smtClean="0"/>
              <a:t>Use any existing .NET Libraries</a:t>
            </a:r>
          </a:p>
        </p:txBody>
      </p:sp>
    </p:spTree>
    <p:extLst>
      <p:ext uri="{BB962C8B-B14F-4D97-AF65-F5344CB8AC3E}">
        <p14:creationId xmlns:p14="http://schemas.microsoft.com/office/powerpoint/2010/main" val="4125018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7127" y="2209800"/>
            <a:ext cx="5929745" cy="2438400"/>
          </a:xfrm>
        </p:spPr>
      </p:pic>
    </p:spTree>
    <p:extLst>
      <p:ext uri="{BB962C8B-B14F-4D97-AF65-F5344CB8AC3E}">
        <p14:creationId xmlns:p14="http://schemas.microsoft.com/office/powerpoint/2010/main" val="20047050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Code Time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59893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PhoneGap</a:t>
            </a:r>
            <a:r>
              <a:rPr lang="en-US" dirty="0" smtClean="0"/>
              <a:t> v. </a:t>
            </a:r>
            <a:r>
              <a:rPr lang="en-US" dirty="0" err="1" smtClean="0"/>
              <a:t>Xamarin</a:t>
            </a:r>
            <a:r>
              <a:rPr lang="en-US" dirty="0" smtClean="0"/>
              <a:t>:</a:t>
            </a:r>
            <a:br>
              <a:rPr lang="en-US" dirty="0" smtClean="0"/>
            </a:br>
            <a:r>
              <a:rPr lang="en-US" dirty="0" smtClean="0"/>
              <a:t>Which do I choose?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Considerations</a:t>
            </a:r>
            <a:endParaRPr lang="en-US" dirty="0"/>
          </a:p>
        </p:txBody>
      </p:sp>
      <p:sp>
        <p:nvSpPr>
          <p:cNvPr id="3" name="Content Placeholder 2"/>
          <p:cNvSpPr>
            <a:spLocks noGrp="1"/>
          </p:cNvSpPr>
          <p:nvPr>
            <p:ph idx="1"/>
          </p:nvPr>
        </p:nvSpPr>
        <p:spPr/>
        <p:txBody>
          <a:bodyPr/>
          <a:lstStyle/>
          <a:p>
            <a:r>
              <a:rPr lang="en-US" dirty="0" smtClean="0"/>
              <a:t>Cost</a:t>
            </a:r>
          </a:p>
          <a:p>
            <a:r>
              <a:rPr lang="en-US" dirty="0" smtClean="0"/>
              <a:t>Performance</a:t>
            </a:r>
          </a:p>
          <a:p>
            <a:r>
              <a:rPr lang="en-US" dirty="0" smtClean="0"/>
              <a:t>Supported platforms</a:t>
            </a:r>
          </a:p>
          <a:p>
            <a:r>
              <a:rPr lang="en-US" dirty="0" smtClean="0"/>
              <a:t>Native app experience</a:t>
            </a:r>
            <a:endParaRPr lang="en-US" dirty="0"/>
          </a:p>
        </p:txBody>
      </p:sp>
    </p:spTree>
    <p:extLst>
      <p:ext uri="{BB962C8B-B14F-4D97-AF65-F5344CB8AC3E}">
        <p14:creationId xmlns:p14="http://schemas.microsoft.com/office/powerpoint/2010/main" val="4136638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Questions?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Us</a:t>
            </a:r>
            <a:endParaRPr lang="en-US" dirty="0"/>
          </a:p>
        </p:txBody>
      </p:sp>
      <p:sp>
        <p:nvSpPr>
          <p:cNvPr id="6" name="Content Placeholder 5"/>
          <p:cNvSpPr>
            <a:spLocks noGrp="1"/>
          </p:cNvSpPr>
          <p:nvPr>
            <p:ph idx="1"/>
          </p:nvPr>
        </p:nvSpPr>
        <p:spPr/>
        <p:txBody>
          <a:bodyPr>
            <a:normAutofit fontScale="85000" lnSpcReduction="20000"/>
          </a:bodyPr>
          <a:lstStyle/>
          <a:p>
            <a:pPr algn="ctr">
              <a:buNone/>
            </a:pPr>
            <a:r>
              <a:rPr lang="en-US" b="1" dirty="0" err="1" smtClean="0"/>
              <a:t>Jerrel</a:t>
            </a:r>
            <a:r>
              <a:rPr lang="en-US" b="1" dirty="0" smtClean="0"/>
              <a:t> Blankenship</a:t>
            </a:r>
          </a:p>
          <a:p>
            <a:pPr algn="ctr">
              <a:buNone/>
            </a:pPr>
            <a:r>
              <a:rPr lang="en-US" dirty="0" smtClean="0"/>
              <a:t>@</a:t>
            </a:r>
            <a:r>
              <a:rPr lang="en-US" dirty="0" err="1" smtClean="0"/>
              <a:t>TheJerrel</a:t>
            </a:r>
            <a:endParaRPr lang="en-US" dirty="0" smtClean="0"/>
          </a:p>
          <a:p>
            <a:pPr algn="ctr">
              <a:buNone/>
            </a:pPr>
            <a:r>
              <a:rPr lang="en-US" dirty="0" smtClean="0"/>
              <a:t>www.jerrelblankenship.com</a:t>
            </a:r>
          </a:p>
          <a:p>
            <a:pPr algn="ctr">
              <a:buNone/>
            </a:pPr>
            <a:endParaRPr lang="en-US" dirty="0" smtClean="0"/>
          </a:p>
          <a:p>
            <a:pPr algn="ctr">
              <a:buNone/>
            </a:pPr>
            <a:r>
              <a:rPr lang="en-US" b="1" dirty="0" smtClean="0"/>
              <a:t>Jamie </a:t>
            </a:r>
            <a:r>
              <a:rPr lang="en-US" b="1" dirty="0" err="1" smtClean="0"/>
              <a:t>Dicken</a:t>
            </a:r>
            <a:endParaRPr lang="en-US" b="1" dirty="0" smtClean="0"/>
          </a:p>
          <a:p>
            <a:pPr algn="ctr">
              <a:buNone/>
            </a:pPr>
            <a:r>
              <a:rPr lang="en-US" dirty="0" smtClean="0"/>
              <a:t>@</a:t>
            </a:r>
            <a:r>
              <a:rPr lang="en-US" dirty="0" err="1" smtClean="0"/>
              <a:t>DotNetGeekette</a:t>
            </a:r>
            <a:endParaRPr lang="en-US" dirty="0" smtClean="0"/>
          </a:p>
          <a:p>
            <a:pPr algn="ctr">
              <a:buNone/>
            </a:pPr>
            <a:r>
              <a:rPr lang="en-US" dirty="0" smtClean="0">
                <a:hlinkClick r:id="rId2"/>
              </a:rPr>
              <a:t>www.dotnetgeekette.com</a:t>
            </a:r>
            <a:endParaRPr lang="en-US" dirty="0" smtClean="0"/>
          </a:p>
          <a:p>
            <a:pPr algn="ctr">
              <a:buNone/>
            </a:pPr>
            <a:endParaRPr lang="en-US" dirty="0"/>
          </a:p>
          <a:p>
            <a:pPr algn="ctr">
              <a:buNone/>
            </a:pPr>
            <a:r>
              <a:rPr lang="en-US" dirty="0" smtClean="0"/>
              <a:t>Slide Link:</a:t>
            </a:r>
          </a:p>
          <a:p>
            <a:pPr algn="ctr">
              <a:buNone/>
            </a:pPr>
            <a:r>
              <a:rPr lang="en-US" dirty="0"/>
              <a:t>http://bit.ly/16wOVaP</a:t>
            </a:r>
            <a:endParaRPr lang="en-US" dirty="0"/>
          </a:p>
        </p:txBody>
      </p:sp>
    </p:spTree>
    <p:extLst>
      <p:ext uri="{BB962C8B-B14F-4D97-AF65-F5344CB8AC3E}">
        <p14:creationId xmlns:p14="http://schemas.microsoft.com/office/powerpoint/2010/main" val="4141454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Attributions</a:t>
            </a:r>
            <a:endParaRPr lang="en-US" dirty="0"/>
          </a:p>
        </p:txBody>
      </p:sp>
      <p:sp>
        <p:nvSpPr>
          <p:cNvPr id="3" name="Content Placeholder 2"/>
          <p:cNvSpPr>
            <a:spLocks noGrp="1"/>
          </p:cNvSpPr>
          <p:nvPr>
            <p:ph idx="1"/>
          </p:nvPr>
        </p:nvSpPr>
        <p:spPr/>
        <p:txBody>
          <a:bodyPr/>
          <a:lstStyle/>
          <a:p>
            <a:r>
              <a:rPr lang="en-US" dirty="0" smtClean="0"/>
              <a:t>Diagram - </a:t>
            </a:r>
            <a:r>
              <a:rPr lang="en-US" dirty="0" err="1" smtClean="0"/>
              <a:t>PhoneGap</a:t>
            </a:r>
            <a:r>
              <a:rPr lang="en-US" dirty="0" smtClean="0"/>
              <a:t> Overview by Adobe / </a:t>
            </a:r>
            <a:r>
              <a:rPr lang="en-US" dirty="0" err="1" smtClean="0"/>
              <a:t>Yohei</a:t>
            </a:r>
            <a:r>
              <a:rPr lang="en-US" dirty="0" smtClean="0"/>
              <a:t> </a:t>
            </a:r>
            <a:r>
              <a:rPr lang="en-US" dirty="0" err="1" smtClean="0"/>
              <a:t>Shimomae</a:t>
            </a:r>
            <a:endParaRPr lang="en-US" dirty="0" smtClean="0"/>
          </a:p>
          <a:p>
            <a:r>
              <a:rPr lang="en-US" dirty="0" smtClean="0"/>
              <a:t>Diagram - </a:t>
            </a:r>
            <a:r>
              <a:rPr lang="en-US" dirty="0" err="1" smtClean="0"/>
              <a:t>PhoneGap</a:t>
            </a:r>
            <a:r>
              <a:rPr lang="en-US" dirty="0" smtClean="0"/>
              <a:t> Build by Adobe / </a:t>
            </a:r>
            <a:r>
              <a:rPr lang="en-US" dirty="0" err="1" smtClean="0"/>
              <a:t>Yohei</a:t>
            </a:r>
            <a:r>
              <a:rPr lang="en-US" dirty="0" smtClean="0"/>
              <a:t> </a:t>
            </a:r>
            <a:r>
              <a:rPr lang="en-US" dirty="0" err="1" smtClean="0"/>
              <a:t>Shimomae</a:t>
            </a:r>
            <a:endParaRPr lang="en-US" dirty="0" smtClean="0"/>
          </a:p>
          <a:p>
            <a:r>
              <a:rPr lang="en-US" dirty="0" smtClean="0"/>
              <a:t>Smart Phone, Tablet, and PC – The Droid Guy</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Who We Are</a:t>
            </a:r>
            <a:endParaRPr lang="en-US" dirty="0"/>
          </a:p>
        </p:txBody>
      </p:sp>
      <p:sp>
        <p:nvSpPr>
          <p:cNvPr id="5" name="Content Placeholder 4"/>
          <p:cNvSpPr>
            <a:spLocks noGrp="1"/>
          </p:cNvSpPr>
          <p:nvPr>
            <p:ph sz="half" idx="1"/>
          </p:nvPr>
        </p:nvSpPr>
        <p:spPr/>
        <p:txBody>
          <a:bodyPr>
            <a:normAutofit fontScale="92500" lnSpcReduction="10000"/>
          </a:bodyPr>
          <a:lstStyle/>
          <a:p>
            <a:pPr algn="ctr">
              <a:buNone/>
            </a:pPr>
            <a:r>
              <a:rPr lang="en-US" b="1" dirty="0" err="1" smtClean="0"/>
              <a:t>Jerrel</a:t>
            </a:r>
            <a:r>
              <a:rPr lang="en-US" b="1" dirty="0" smtClean="0"/>
              <a:t> Blankenship</a:t>
            </a:r>
          </a:p>
          <a:p>
            <a:pPr algn="ctr">
              <a:buNone/>
            </a:pPr>
            <a:r>
              <a:rPr lang="en-US" dirty="0" smtClean="0"/>
              <a:t>@</a:t>
            </a:r>
            <a:r>
              <a:rPr lang="en-US" dirty="0" err="1" smtClean="0"/>
              <a:t>TheJerrel</a:t>
            </a:r>
            <a:endParaRPr lang="en-US" dirty="0" smtClean="0"/>
          </a:p>
          <a:p>
            <a:pPr algn="ctr">
              <a:buNone/>
            </a:pPr>
            <a:endParaRPr lang="en-US" dirty="0"/>
          </a:p>
          <a:p>
            <a:r>
              <a:rPr lang="en-US" dirty="0"/>
              <a:t>Software Engineer at </a:t>
            </a:r>
            <a:r>
              <a:rPr lang="en-US" dirty="0" err="1"/>
              <a:t>RelayHealth</a:t>
            </a:r>
            <a:endParaRPr lang="en-US" dirty="0"/>
          </a:p>
          <a:p>
            <a:r>
              <a:rPr lang="en-US" dirty="0"/>
              <a:t>Author: </a:t>
            </a:r>
            <a:r>
              <a:rPr lang="en-US" i="1" dirty="0"/>
              <a:t>Pro Agile .NET Development with Scrum</a:t>
            </a:r>
          </a:p>
          <a:p>
            <a:r>
              <a:rPr lang="en-US" i="1" dirty="0"/>
              <a:t>Striving Software Craftsman</a:t>
            </a:r>
          </a:p>
          <a:p>
            <a:r>
              <a:rPr lang="en-US" i="1" dirty="0"/>
              <a:t>Certified Scrum Master</a:t>
            </a:r>
            <a:endParaRPr lang="en-US" dirty="0"/>
          </a:p>
          <a:p>
            <a:pPr algn="ctr">
              <a:buNone/>
            </a:pPr>
            <a:endParaRPr lang="en-US" dirty="0"/>
          </a:p>
        </p:txBody>
      </p:sp>
      <p:sp>
        <p:nvSpPr>
          <p:cNvPr id="6" name="Content Placeholder 5"/>
          <p:cNvSpPr>
            <a:spLocks noGrp="1"/>
          </p:cNvSpPr>
          <p:nvPr>
            <p:ph sz="half" idx="2"/>
          </p:nvPr>
        </p:nvSpPr>
        <p:spPr/>
        <p:txBody>
          <a:bodyPr>
            <a:normAutofit fontScale="92500" lnSpcReduction="10000"/>
          </a:bodyPr>
          <a:lstStyle/>
          <a:p>
            <a:pPr algn="ctr">
              <a:buNone/>
            </a:pPr>
            <a:r>
              <a:rPr lang="en-US" b="1" dirty="0" smtClean="0"/>
              <a:t>Jamie </a:t>
            </a:r>
            <a:r>
              <a:rPr lang="en-US" b="1" dirty="0" err="1" smtClean="0"/>
              <a:t>Dicken</a:t>
            </a:r>
            <a:endParaRPr lang="en-US" b="1" dirty="0" smtClean="0"/>
          </a:p>
          <a:p>
            <a:pPr algn="ctr">
              <a:buNone/>
            </a:pPr>
            <a:r>
              <a:rPr lang="en-US" dirty="0" smtClean="0"/>
              <a:t>@</a:t>
            </a:r>
            <a:r>
              <a:rPr lang="en-US" dirty="0" err="1" smtClean="0"/>
              <a:t>DotNetGeekette</a:t>
            </a:r>
            <a:endParaRPr lang="en-US" dirty="0" smtClean="0"/>
          </a:p>
          <a:p>
            <a:pPr algn="ctr">
              <a:buNone/>
            </a:pPr>
            <a:endParaRPr lang="en-US" dirty="0" smtClean="0"/>
          </a:p>
          <a:p>
            <a:r>
              <a:rPr lang="en-US" dirty="0" smtClean="0"/>
              <a:t>Software developer and team lead at McKesson-</a:t>
            </a:r>
            <a:r>
              <a:rPr lang="en-US" dirty="0" err="1" smtClean="0"/>
              <a:t>RelayHealth</a:t>
            </a:r>
            <a:endParaRPr lang="en-US" dirty="0" smtClean="0"/>
          </a:p>
          <a:p>
            <a:r>
              <a:rPr lang="en-US" dirty="0" smtClean="0"/>
              <a:t>Mobile enthusiast</a:t>
            </a:r>
          </a:p>
          <a:p>
            <a:r>
              <a:rPr lang="en-US" dirty="0" smtClean="0"/>
              <a:t>Volunteer at Per </a:t>
            </a:r>
            <a:r>
              <a:rPr lang="en-US" dirty="0" err="1" smtClean="0"/>
              <a:t>Scholas</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Only Want To Write It Once</a:t>
            </a:r>
          </a:p>
        </p:txBody>
      </p:sp>
      <p:pic>
        <p:nvPicPr>
          <p:cNvPr id="4" name="Content Placeholder 3" descr="smartphone-tablet-pc.png"/>
          <p:cNvPicPr>
            <a:picLocks noGrp="1" noChangeAspect="1"/>
          </p:cNvPicPr>
          <p:nvPr>
            <p:ph idx="1"/>
          </p:nvPr>
        </p:nvPicPr>
        <p:blipFill>
          <a:blip r:embed="rId3" cstate="print"/>
          <a:stretch>
            <a:fillRect/>
          </a:stretch>
        </p:blipFill>
        <p:spPr>
          <a:xfrm>
            <a:off x="1295400" y="1828800"/>
            <a:ext cx="6783380" cy="4571999"/>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To The Rescue</a:t>
            </a:r>
            <a:endParaRPr lang="en-US" dirty="0"/>
          </a:p>
        </p:txBody>
      </p:sp>
      <p:sp>
        <p:nvSpPr>
          <p:cNvPr id="3" name="Content Placeholder 2"/>
          <p:cNvSpPr>
            <a:spLocks noGrp="1"/>
          </p:cNvSpPr>
          <p:nvPr>
            <p:ph idx="1"/>
          </p:nvPr>
        </p:nvSpPr>
        <p:spPr/>
        <p:txBody>
          <a:bodyPr/>
          <a:lstStyle/>
          <a:p>
            <a:pPr algn="ctr">
              <a:buNone/>
            </a:pPr>
            <a:r>
              <a:rPr lang="en-US" dirty="0" err="1" smtClean="0"/>
              <a:t>PhoneGap</a:t>
            </a:r>
            <a:endParaRPr lang="en-US" dirty="0" smtClean="0"/>
          </a:p>
          <a:p>
            <a:pPr algn="ctr">
              <a:buNone/>
            </a:pPr>
            <a:r>
              <a:rPr lang="en-US" dirty="0" err="1" smtClean="0"/>
              <a:t>Xamarin</a:t>
            </a:r>
            <a:endParaRPr lang="en-US" dirty="0" smtClean="0"/>
          </a:p>
          <a:p>
            <a:pPr algn="ctr">
              <a:buNone/>
            </a:pPr>
            <a:r>
              <a:rPr lang="en-US" dirty="0" err="1" smtClean="0"/>
              <a:t>AppMobi</a:t>
            </a:r>
            <a:endParaRPr lang="en-US" dirty="0" smtClean="0"/>
          </a:p>
          <a:p>
            <a:pPr algn="ctr">
              <a:buNone/>
            </a:pPr>
            <a:r>
              <a:rPr lang="en-US" dirty="0" smtClean="0"/>
              <a:t>Unity</a:t>
            </a:r>
          </a:p>
          <a:p>
            <a:pPr algn="ctr">
              <a:buNone/>
            </a:pPr>
            <a:r>
              <a:rPr lang="en-US" dirty="0" err="1" smtClean="0"/>
              <a:t>Appcelerator</a:t>
            </a:r>
            <a:endParaRPr lang="en-US" dirty="0" smtClean="0"/>
          </a:p>
          <a:p>
            <a:pPr algn="ctr">
              <a:buNone/>
            </a:pPr>
            <a:r>
              <a:rPr lang="en-US" dirty="0" smtClean="0"/>
              <a:t>Adobe Flex</a:t>
            </a:r>
          </a:p>
          <a:p>
            <a:pPr algn="ctr">
              <a:buNone/>
            </a:pPr>
            <a:endParaRPr lang="en-US" dirty="0"/>
          </a:p>
        </p:txBody>
      </p:sp>
    </p:spTree>
    <p:extLst>
      <p:ext uri="{BB962C8B-B14F-4D97-AF65-F5344CB8AC3E}">
        <p14:creationId xmlns:p14="http://schemas.microsoft.com/office/powerpoint/2010/main" val="1918943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PhoneGap</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PhoneGap</a:t>
            </a:r>
            <a:r>
              <a:rPr lang="en-US" dirty="0" smtClean="0"/>
              <a:t>?</a:t>
            </a:r>
            <a:endParaRPr lang="en-US" dirty="0"/>
          </a:p>
        </p:txBody>
      </p:sp>
      <p:sp>
        <p:nvSpPr>
          <p:cNvPr id="3" name="Content Placeholder 2"/>
          <p:cNvSpPr>
            <a:spLocks noGrp="1"/>
          </p:cNvSpPr>
          <p:nvPr>
            <p:ph idx="1"/>
          </p:nvPr>
        </p:nvSpPr>
        <p:spPr/>
        <p:txBody>
          <a:bodyPr/>
          <a:lstStyle/>
          <a:p>
            <a:pPr marL="0" indent="0"/>
            <a:r>
              <a:rPr lang="en-US" dirty="0" smtClean="0"/>
              <a:t>Open-source</a:t>
            </a:r>
          </a:p>
          <a:p>
            <a:pPr marL="0" indent="0"/>
            <a:r>
              <a:rPr lang="en-US" dirty="0" smtClean="0"/>
              <a:t>Single codebase</a:t>
            </a:r>
          </a:p>
          <a:p>
            <a:pPr marL="0" indent="0"/>
            <a:r>
              <a:rPr lang="en-US" dirty="0" smtClean="0"/>
              <a:t>Support for </a:t>
            </a:r>
            <a:r>
              <a:rPr lang="en-US" dirty="0" err="1" smtClean="0"/>
              <a:t>iOS</a:t>
            </a:r>
            <a:r>
              <a:rPr lang="en-US" dirty="0" smtClean="0"/>
              <a:t>, Android, Windows Phone, Blackberry, </a:t>
            </a:r>
            <a:r>
              <a:rPr lang="en-US" dirty="0" err="1" smtClean="0"/>
              <a:t>webOS</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PhoneGap</a:t>
            </a:r>
            <a:r>
              <a:rPr lang="en-US" dirty="0" smtClean="0"/>
              <a:t> Overview</a:t>
            </a:r>
            <a:endParaRPr lang="en-US" dirty="0"/>
          </a:p>
        </p:txBody>
      </p:sp>
      <p:pic>
        <p:nvPicPr>
          <p:cNvPr id="4" name="Content Placeholder 3" descr="PhoneGap Build-Diagram-2.png"/>
          <p:cNvPicPr>
            <a:picLocks noGrp="1" noChangeAspect="1"/>
          </p:cNvPicPr>
          <p:nvPr>
            <p:ph idx="1"/>
          </p:nvPr>
        </p:nvPicPr>
        <p:blipFill>
          <a:blip r:embed="rId3" cstate="print"/>
          <a:stretch>
            <a:fillRect/>
          </a:stretch>
        </p:blipFill>
        <p:spPr>
          <a:xfrm>
            <a:off x="1555672" y="1600200"/>
            <a:ext cx="6032655" cy="4525963"/>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Let’s Create an App!</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Xamarin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451</Words>
  <Application>Microsoft Office PowerPoint</Application>
  <PresentationFormat>On-screen Show (4:3)</PresentationFormat>
  <Paragraphs>81</Paragraphs>
  <Slides>17</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PhoneGap and Xamarin: Your Excuse to Not Write Your Mobile App is Gone</vt:lpstr>
      <vt:lpstr>Who We Are</vt:lpstr>
      <vt:lpstr>I Only Want To Write It Once</vt:lpstr>
      <vt:lpstr>Frameworks To The Rescue</vt:lpstr>
      <vt:lpstr>PhoneGap</vt:lpstr>
      <vt:lpstr>What Is PhoneGap?</vt:lpstr>
      <vt:lpstr>PhoneGap Overview</vt:lpstr>
      <vt:lpstr>Let’s Create an App!</vt:lpstr>
      <vt:lpstr>Xamarin</vt:lpstr>
      <vt:lpstr>Xamarin Details</vt:lpstr>
      <vt:lpstr>PowerPoint Presentation</vt:lpstr>
      <vt:lpstr>Code Time</vt:lpstr>
      <vt:lpstr>PhoneGap v. Xamarin: Which do I choose?</vt:lpstr>
      <vt:lpstr>Key Considerations</vt:lpstr>
      <vt:lpstr>Questions?</vt:lpstr>
      <vt:lpstr>Contact Us</vt:lpstr>
      <vt:lpstr>Image Attributions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PhoneGap and Xamarin: Your Excuse to Not Write Your Mobile App is Gone</dc:title>
  <dc:creator>Jamie Colley</dc:creator>
  <cp:lastModifiedBy>Jerrel Blankenship</cp:lastModifiedBy>
  <cp:revision>27</cp:revision>
  <dcterms:created xsi:type="dcterms:W3CDTF">2013-10-15T21:37:23Z</dcterms:created>
  <dcterms:modified xsi:type="dcterms:W3CDTF">2013-10-24T05:08:10Z</dcterms:modified>
</cp:coreProperties>
</file>