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56" r:id="rId2"/>
    <p:sldId id="257" r:id="rId3"/>
    <p:sldId id="260" r:id="rId4"/>
    <p:sldId id="272" r:id="rId5"/>
    <p:sldId id="265" r:id="rId6"/>
    <p:sldId id="259" r:id="rId7"/>
    <p:sldId id="261" r:id="rId8"/>
    <p:sldId id="262" r:id="rId9"/>
    <p:sldId id="266" r:id="rId10"/>
    <p:sldId id="275" r:id="rId11"/>
    <p:sldId id="279" r:id="rId12"/>
    <p:sldId id="267" r:id="rId13"/>
    <p:sldId id="273" r:id="rId14"/>
    <p:sldId id="270" r:id="rId15"/>
    <p:sldId id="278" r:id="rId16"/>
    <p:sldId id="274" r:id="rId17"/>
    <p:sldId id="271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01" autoAdjust="0"/>
  </p:normalViewPr>
  <p:slideViewPr>
    <p:cSldViewPr>
      <p:cViewPr varScale="1">
        <p:scale>
          <a:sx n="83" d="100"/>
          <a:sy n="83" d="100"/>
        </p:scale>
        <p:origin x="24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1AF3C-204D-4F74-AA97-D43D4FF73362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FB3AD-BC26-4EB1-9A72-FD37058C7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6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a fully functional implementation of the .NET runtime, called Mono, which is bundled with your app so that your code executes with all of the power of C# and .NET, including memory management, reflection, and the .NET base class libraries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Can develop Android and </a:t>
            </a:r>
            <a:r>
              <a:rPr lang="en-US" dirty="0" err="1" smtClean="0"/>
              <a:t>iOS</a:t>
            </a:r>
            <a:r>
              <a:rPr lang="en-US" dirty="0" smtClean="0"/>
              <a:t> apps</a:t>
            </a:r>
          </a:p>
          <a:p>
            <a:pPr lvl="0"/>
            <a:r>
              <a:rPr lang="en-US" dirty="0" err="1" smtClean="0"/>
              <a:t>iOS</a:t>
            </a:r>
            <a:r>
              <a:rPr lang="en-US" dirty="0" smtClean="0"/>
              <a:t> requires network connection to Mac</a:t>
            </a:r>
          </a:p>
          <a:p>
            <a:pPr lvl="0"/>
            <a:endParaRPr lang="en-US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binding technology exposes all of the APIs available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Android to your applications as regular C# class libraries.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can do anything a platform, or device, offers, with native user interface and excellent performance.</a:t>
            </a:r>
          </a:p>
          <a:p>
            <a:pPr lvl="0"/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compiles your app to a native binary, not cross-compiled, and not interpreted. 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Visual Studio Integration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Jamie: Well, there you have</a:t>
            </a:r>
            <a:r>
              <a:rPr lang="en-US" baseline="0" dirty="0" smtClean="0"/>
              <a:t> it – two very different tools for creating cross-platform mobile applications.  One leverages your web skills of HTML, CSS, and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  The other allows you a cleaner way to have a different user interface per platform, easily making your apps seem much more targeted per environment and therefore enhancing the user experience.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Jerrel</a:t>
            </a:r>
            <a:r>
              <a:rPr lang="en-US" baseline="0" dirty="0" smtClean="0"/>
              <a:t>: And with that, your excuse to not write your mobile app is gone!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01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26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88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2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5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7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74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838200"/>
            <a:ext cx="7772401" cy="3200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 </a:t>
            </a:r>
            <a:r>
              <a:rPr lang="en-US" b="1" dirty="0" smtClean="0"/>
              <a:t>I Only Want to Write My App Once: Using </a:t>
            </a:r>
            <a:r>
              <a:rPr lang="en-US" b="1" dirty="0"/>
              <a:t>Xamarin</a:t>
            </a:r>
            <a:r>
              <a:rPr lang="en-US" b="1" dirty="0" smtClean="0"/>
              <a:t> to Build Multi-Platform Mobile Apps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257800"/>
            <a:ext cx="3962400" cy="1143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Jerrel </a:t>
            </a:r>
            <a:r>
              <a:rPr lang="en-US" dirty="0" smtClean="0"/>
              <a:t>Blankenship</a:t>
            </a:r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pPr algn="ctr"/>
            <a:r>
              <a:rPr lang="en-US" dirty="0" smtClean="0"/>
              <a:t>November 20, 2013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Cross-platform development with C#</a:t>
            </a:r>
          </a:p>
          <a:p>
            <a:r>
              <a:rPr lang="en-US" dirty="0" smtClean="0"/>
              <a:t>Create native apps using Native APIs</a:t>
            </a:r>
          </a:p>
          <a:p>
            <a:r>
              <a:rPr lang="en-US" dirty="0" smtClean="0"/>
              <a:t>Use any existing .NET Libraries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6553200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Let’s Create an App!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061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err="1" smtClean="0"/>
              <a:t>PhoneGap</a:t>
            </a:r>
            <a:r>
              <a:rPr lang="en-US" sz="6600" dirty="0" smtClean="0"/>
              <a:t> v. </a:t>
            </a:r>
            <a:r>
              <a:rPr lang="en-US" sz="6600" dirty="0" err="1" smtClean="0"/>
              <a:t>Xamarin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6000" dirty="0" smtClean="0"/>
              <a:t>Which do I choose?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Cost</a:t>
            </a:r>
          </a:p>
          <a:p>
            <a:pPr marL="0" indent="0" algn="ctr">
              <a:buNone/>
            </a:pPr>
            <a:r>
              <a:rPr lang="en-US" dirty="0" smtClean="0"/>
              <a:t>Performance</a:t>
            </a:r>
          </a:p>
          <a:p>
            <a:pPr marL="0" indent="0" algn="ctr">
              <a:buNone/>
            </a:pPr>
            <a:r>
              <a:rPr lang="en-US" dirty="0" smtClean="0"/>
              <a:t>Supported platforms</a:t>
            </a:r>
          </a:p>
          <a:p>
            <a:pPr marL="0" indent="0" algn="ctr">
              <a:buNone/>
            </a:pPr>
            <a:r>
              <a:rPr lang="en-US" dirty="0" smtClean="0"/>
              <a:t>Native app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Questions?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92" y="2141538"/>
            <a:ext cx="3653016" cy="3649662"/>
          </a:xfrm>
        </p:spPr>
      </p:pic>
    </p:spTree>
    <p:extLst>
      <p:ext uri="{BB962C8B-B14F-4D97-AF65-F5344CB8AC3E}">
        <p14:creationId xmlns:p14="http://schemas.microsoft.com/office/powerpoint/2010/main" val="13094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057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 smtClean="0"/>
              <a:t>Jerrel Blankenship</a:t>
            </a:r>
          </a:p>
          <a:p>
            <a:pPr algn="ctr">
              <a:buNone/>
            </a:pPr>
            <a:r>
              <a:rPr lang="en-US" sz="2400" dirty="0" smtClean="0"/>
              <a:t>Jerrel@jerrelblankenship.com</a:t>
            </a:r>
          </a:p>
          <a:p>
            <a:pPr algn="ctr">
              <a:buNone/>
            </a:pPr>
            <a:r>
              <a:rPr lang="en-US" sz="2400" dirty="0" smtClean="0"/>
              <a:t>@TheJerrel</a:t>
            </a:r>
          </a:p>
          <a:p>
            <a:pPr algn="ctr">
              <a:buNone/>
            </a:pPr>
            <a:r>
              <a:rPr lang="en-US" sz="2400" dirty="0" smtClean="0"/>
              <a:t>www.jerrelblankenship.com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057401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/>
              <a:t>Jamie Dicken</a:t>
            </a:r>
          </a:p>
          <a:p>
            <a:pPr algn="ctr">
              <a:buNone/>
            </a:pPr>
            <a:r>
              <a:rPr lang="en-US" sz="2400" dirty="0"/>
              <a:t>Jamie@dotnetgeekette.com</a:t>
            </a:r>
          </a:p>
          <a:p>
            <a:pPr algn="ctr">
              <a:buNone/>
            </a:pPr>
            <a:r>
              <a:rPr lang="en-US" sz="2400" dirty="0"/>
              <a:t>@DotNetGeekette</a:t>
            </a:r>
          </a:p>
          <a:p>
            <a:pPr algn="ctr">
              <a:buNone/>
            </a:pPr>
            <a:r>
              <a:rPr lang="en-US" sz="2400" dirty="0"/>
              <a:t>www.dotnetgeekette.com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7957" y="4114800"/>
            <a:ext cx="4528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dirty="0"/>
              <a:t>Slide Deck Link:</a:t>
            </a:r>
          </a:p>
          <a:p>
            <a:pPr algn="ctr">
              <a:buNone/>
            </a:pPr>
            <a:r>
              <a:rPr lang="en-US" sz="2400" dirty="0"/>
              <a:t>http://bit.ly/16wOVaP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1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- </a:t>
            </a:r>
            <a:r>
              <a:rPr lang="en-US" dirty="0" err="1" smtClean="0"/>
              <a:t>PhoneGap</a:t>
            </a:r>
            <a:r>
              <a:rPr lang="en-US" dirty="0" smtClean="0"/>
              <a:t> Overview by Adobe / </a:t>
            </a:r>
            <a:r>
              <a:rPr lang="en-US" dirty="0" err="1" smtClean="0"/>
              <a:t>Yohei</a:t>
            </a:r>
            <a:r>
              <a:rPr lang="en-US" dirty="0" smtClean="0"/>
              <a:t> </a:t>
            </a:r>
            <a:r>
              <a:rPr lang="en-US" dirty="0" err="1" smtClean="0"/>
              <a:t>Shimomae</a:t>
            </a:r>
            <a:endParaRPr lang="en-US" smtClean="0"/>
          </a:p>
          <a:p>
            <a:r>
              <a:rPr lang="en-US" smtClean="0"/>
              <a:t>Smart </a:t>
            </a:r>
            <a:r>
              <a:rPr lang="en-US" dirty="0" smtClean="0"/>
              <a:t>Phone, Tablet, and PC – The Droid Guy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App 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Windows Phone 8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870200"/>
            <a:ext cx="1752599" cy="292100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57" y="3035187"/>
            <a:ext cx="1958510" cy="2591025"/>
          </a:xfrm>
        </p:spPr>
      </p:pic>
    </p:spTree>
    <p:extLst>
      <p:ext uri="{BB962C8B-B14F-4D97-AF65-F5344CB8AC3E}">
        <p14:creationId xmlns:p14="http://schemas.microsoft.com/office/powerpoint/2010/main" val="28783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Little About Myself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676400" y="1981200"/>
            <a:ext cx="5638800" cy="3649134"/>
          </a:xfrm>
        </p:spPr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Engineer at RelayHealth</a:t>
            </a:r>
          </a:p>
          <a:p>
            <a:r>
              <a:rPr lang="en-US" dirty="0"/>
              <a:t>Author: </a:t>
            </a:r>
            <a:r>
              <a:rPr lang="en-US" i="1" dirty="0"/>
              <a:t>Pro Agile .NET Development with Scrum</a:t>
            </a:r>
          </a:p>
          <a:p>
            <a:r>
              <a:rPr lang="en-US" dirty="0"/>
              <a:t>Striving Software Craftsman</a:t>
            </a:r>
          </a:p>
          <a:p>
            <a:r>
              <a:rPr lang="en-US" dirty="0"/>
              <a:t>Certified Scrum Master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525000" y="1447800"/>
            <a:ext cx="3813048" cy="364913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Do I Choose?</a:t>
            </a:r>
            <a:endParaRPr lang="en-US" dirty="0"/>
          </a:p>
        </p:txBody>
      </p:sp>
      <p:pic>
        <p:nvPicPr>
          <p:cNvPr id="4" name="Content Placeholder 3" descr="smartphone-tablet-pc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62150" y="2361406"/>
            <a:ext cx="4762500" cy="3209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PhoneGap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Xamarin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AppMobi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Unity</a:t>
            </a:r>
          </a:p>
          <a:p>
            <a:pPr algn="ctr">
              <a:buNone/>
            </a:pPr>
            <a:r>
              <a:rPr lang="en-US" dirty="0" err="1" smtClean="0"/>
              <a:t>Appcelerator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Adobe Flex</a:t>
            </a:r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PhoneGap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PhoneGap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</a:t>
            </a:r>
          </a:p>
          <a:p>
            <a:r>
              <a:rPr lang="en-US" dirty="0" smtClean="0"/>
              <a:t>Single codebase</a:t>
            </a:r>
          </a:p>
          <a:p>
            <a:r>
              <a:rPr lang="en-US" dirty="0" smtClean="0"/>
              <a:t>Support for </a:t>
            </a:r>
            <a:r>
              <a:rPr lang="en-US" dirty="0" err="1" smtClean="0"/>
              <a:t>iOS</a:t>
            </a:r>
            <a:r>
              <a:rPr lang="en-US" dirty="0" smtClean="0"/>
              <a:t>, Android, Windows Phone, Blackberry, </a:t>
            </a:r>
            <a:r>
              <a:rPr lang="en-US" dirty="0" err="1" smtClean="0"/>
              <a:t>webOS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Overview</a:t>
            </a:r>
            <a:endParaRPr lang="en-US" dirty="0"/>
          </a:p>
        </p:txBody>
      </p:sp>
      <p:pic>
        <p:nvPicPr>
          <p:cNvPr id="4" name="Content Placeholder 3" descr="PhoneGap Build-Diagram-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11083" y="2141538"/>
            <a:ext cx="4864634" cy="36496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Let’s Create an App!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Xamarin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362</TotalTime>
  <Words>367</Words>
  <Application>Microsoft Office PowerPoint</Application>
  <PresentationFormat>On-screen Show (4:3)</PresentationFormat>
  <Paragraphs>77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 I Only Want to Write My App Once: Using Xamarin to Build Multi-Platform Mobile Apps</vt:lpstr>
      <vt:lpstr>A Little About Myself</vt:lpstr>
      <vt:lpstr>Which One Do I Choose?</vt:lpstr>
      <vt:lpstr>Frameworks To The Rescue</vt:lpstr>
      <vt:lpstr>PhoneGap</vt:lpstr>
      <vt:lpstr>What Is PhoneGap?</vt:lpstr>
      <vt:lpstr>PhoneGap Overview</vt:lpstr>
      <vt:lpstr>Let’s Create an App!</vt:lpstr>
      <vt:lpstr>Xamarin</vt:lpstr>
      <vt:lpstr>Xamarin Details</vt:lpstr>
      <vt:lpstr>Let’s Create an App!</vt:lpstr>
      <vt:lpstr>PhoneGap v. Xamarin: Which do I choose?</vt:lpstr>
      <vt:lpstr>Key Considerations</vt:lpstr>
      <vt:lpstr>Questions?</vt:lpstr>
      <vt:lpstr>PowerPoint Presentation</vt:lpstr>
      <vt:lpstr>Contact Us</vt:lpstr>
      <vt:lpstr>Image Attributions</vt:lpstr>
      <vt:lpstr>Xamarin App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PhoneGap and Xamarin: Your Excuse to Not Write Your Mobile App is Gone</dc:title>
  <dc:creator>Jamie Colley</dc:creator>
  <cp:lastModifiedBy>Jerrel Blankenship</cp:lastModifiedBy>
  <cp:revision>41</cp:revision>
  <dcterms:created xsi:type="dcterms:W3CDTF">2013-10-15T21:37:23Z</dcterms:created>
  <dcterms:modified xsi:type="dcterms:W3CDTF">2013-11-20T06:36:28Z</dcterms:modified>
</cp:coreProperties>
</file>