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4" r:id="rId10"/>
    <p:sldId id="265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605" autoAdjust="0"/>
  </p:normalViewPr>
  <p:slideViewPr>
    <p:cSldViewPr snapToGrid="0">
      <p:cViewPr varScale="1">
        <p:scale>
          <a:sx n="73" d="100"/>
          <a:sy n="73" d="100"/>
        </p:scale>
        <p:origin x="17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BB36-3A63-4E6F-B48C-96ABAEE11936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2F50-2B9E-414C-BB67-5EA98AE8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which </a:t>
            </a:r>
            <a:r>
              <a:rPr lang="en-US" dirty="0" smtClean="0"/>
              <a:t>is bundled with your app </a:t>
            </a:r>
            <a:endParaRPr lang="en-US" dirty="0" smtClean="0"/>
          </a:p>
          <a:p>
            <a:pPr lvl="0"/>
            <a:r>
              <a:rPr lang="en-US" dirty="0" smtClean="0"/>
              <a:t>memory management, reflection, and the .NET base class libraries</a:t>
            </a:r>
          </a:p>
          <a:p>
            <a:pPr lvl="0"/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not </a:t>
            </a:r>
            <a:r>
              <a:rPr lang="en-US" dirty="0" smtClean="0"/>
              <a:t>cross-compiled, and not interpreted. 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Visual Studio Integration </a:t>
            </a:r>
            <a:endParaRPr lang="en-US" dirty="0" smtClean="0"/>
          </a:p>
          <a:p>
            <a:pPr defTabSz="931774">
              <a:defRPr/>
            </a:pPr>
            <a:endParaRPr lang="en-US" dirty="0" smtClean="0">
              <a:effectLst/>
            </a:endParaRPr>
          </a:p>
          <a:p>
            <a:pPr defTabSz="931774">
              <a:defRPr/>
            </a:pPr>
            <a:r>
              <a:rPr lang="en-US" dirty="0" smtClean="0">
                <a:effectLst/>
              </a:rPr>
              <a:t>The Xamarin compiler bundles the .NET runtime and outputs a native ARM executable, packaged as an </a:t>
            </a:r>
            <a:r>
              <a:rPr lang="en-US" dirty="0" err="1" smtClean="0">
                <a:effectLst/>
              </a:rPr>
              <a:t>iOS</a:t>
            </a:r>
            <a:r>
              <a:rPr lang="en-US" dirty="0" smtClean="0">
                <a:effectLst/>
              </a:rPr>
              <a:t> or Android app.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baseline="0" dirty="0" smtClean="0"/>
              <a:t> =&gt; Ahead-of-Time compilation</a:t>
            </a:r>
          </a:p>
          <a:p>
            <a:r>
              <a:rPr lang="en-US" baseline="0" dirty="0" smtClean="0"/>
              <a:t>Android =&gt; Just In Time Compilation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endParaRPr lang="en-US" dirty="0" smtClean="0"/>
          </a:p>
          <a:p>
            <a:r>
              <a:rPr lang="en-US" dirty="0" smtClean="0"/>
              <a:t>Azure mobile</a:t>
            </a:r>
            <a:r>
              <a:rPr lang="en-US" baseline="0" dirty="0" smtClean="0"/>
              <a:t> Services</a:t>
            </a:r>
          </a:p>
          <a:p>
            <a:r>
              <a:rPr lang="en-US" baseline="0" dirty="0" err="1" smtClean="0"/>
              <a:t>DropBox</a:t>
            </a:r>
            <a:r>
              <a:rPr lang="en-US" baseline="0" dirty="0" smtClean="0"/>
              <a:t> Sync (Apple)</a:t>
            </a:r>
          </a:p>
          <a:p>
            <a:r>
              <a:rPr lang="en-US" baseline="0" dirty="0" smtClean="0"/>
              <a:t>Facebook SDK</a:t>
            </a:r>
          </a:p>
          <a:p>
            <a:r>
              <a:rPr lang="en-US" baseline="0" dirty="0" err="1" smtClean="0"/>
              <a:t>RestSharp</a:t>
            </a:r>
            <a:r>
              <a:rPr lang="en-US" baseline="0" dirty="0" smtClean="0"/>
              <a:t> </a:t>
            </a:r>
            <a:r>
              <a:rPr lang="en-US" baseline="0" dirty="0" smtClean="0"/>
              <a:t>– Simple REST </a:t>
            </a:r>
            <a:r>
              <a:rPr lang="en-US" baseline="0" dirty="0" smtClean="0"/>
              <a:t>Client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list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Strengths</a:t>
            </a:r>
            <a:r>
              <a:rPr lang="en-US" baseline="0" dirty="0" smtClean="0"/>
              <a:t> &amp; Challenges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that, your excuse to not write your mobile app is gone!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I Only Want </a:t>
            </a:r>
            <a:r>
              <a:rPr lang="en-US" sz="4000" dirty="0"/>
              <a:t>t</a:t>
            </a:r>
            <a:r>
              <a:rPr lang="en-US" sz="4000" dirty="0" smtClean="0"/>
              <a:t>o Write My App Once: Using Xamarin to Build Multi-Platform Mobile Apps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Jerrel Blankenship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smtClean="0"/>
              <a:t>Stir Trek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Native App Experience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Maintainability</a:t>
            </a:r>
          </a:p>
          <a:p>
            <a:pPr marL="0" indent="0" algn="ctr">
              <a:buNone/>
            </a:pPr>
            <a:r>
              <a:rPr lang="en-US" dirty="0" smtClean="0"/>
              <a:t>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iOS Development</a:t>
            </a:r>
          </a:p>
          <a:p>
            <a:pPr marL="0" indent="0" algn="ctr">
              <a:buNone/>
            </a:pPr>
            <a:r>
              <a:rPr lang="en-US" dirty="0" smtClean="0"/>
              <a:t>Native UIs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68" y="2616379"/>
            <a:ext cx="9601196" cy="130386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Starter – Free</a:t>
            </a:r>
          </a:p>
          <a:p>
            <a:pPr lvl="1"/>
            <a:r>
              <a:rPr lang="en-US" dirty="0" smtClean="0"/>
              <a:t>Small Apps – Cannot P/Invoke third-party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Deploy to Device &amp; App Stores</a:t>
            </a:r>
            <a:endParaRPr lang="en-US" dirty="0" smtClean="0"/>
          </a:p>
          <a:p>
            <a:r>
              <a:rPr lang="en-US" dirty="0" smtClean="0"/>
              <a:t>Indie - $299  </a:t>
            </a:r>
            <a:r>
              <a:rPr lang="en-US" dirty="0" err="1" smtClean="0"/>
              <a:t>dev</a:t>
            </a:r>
            <a:r>
              <a:rPr lang="en-US" dirty="0" smtClean="0"/>
              <a:t>/platform/year</a:t>
            </a:r>
            <a:endParaRPr lang="en-US" dirty="0" smtClean="0"/>
          </a:p>
          <a:p>
            <a:pPr lvl="1"/>
            <a:r>
              <a:rPr lang="en-US" dirty="0" smtClean="0"/>
              <a:t>Unlimited app Size</a:t>
            </a:r>
          </a:p>
          <a:p>
            <a:r>
              <a:rPr lang="en-US" dirty="0" smtClean="0"/>
              <a:t>Business - $999 </a:t>
            </a:r>
            <a:r>
              <a:rPr lang="en-US" dirty="0" err="1" smtClean="0"/>
              <a:t>dev</a:t>
            </a:r>
            <a:r>
              <a:rPr lang="en-US" dirty="0" smtClean="0"/>
              <a:t>/platform/year</a:t>
            </a:r>
            <a:endParaRPr lang="en-US" dirty="0" smtClean="0"/>
          </a:p>
          <a:p>
            <a:pPr lvl="1"/>
            <a:r>
              <a:rPr lang="en-US" dirty="0" smtClean="0"/>
              <a:t>Visual Studio Integration, Headless builds</a:t>
            </a:r>
          </a:p>
          <a:p>
            <a:r>
              <a:rPr lang="en-US" dirty="0" smtClean="0"/>
              <a:t>Enterprise - $1899 </a:t>
            </a:r>
            <a:r>
              <a:rPr lang="en-US" dirty="0" err="1" smtClean="0"/>
              <a:t>dev</a:t>
            </a:r>
            <a:r>
              <a:rPr lang="en-US" dirty="0" smtClean="0"/>
              <a:t>/platform/year</a:t>
            </a:r>
            <a:endParaRPr lang="en-US" dirty="0" smtClean="0"/>
          </a:p>
          <a:p>
            <a:pPr lvl="1"/>
            <a:r>
              <a:rPr lang="en-US" dirty="0" smtClean="0"/>
              <a:t>Support from Xamarin, prime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Phone, Tablet, and PC – The Droid 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216" y="2537477"/>
            <a:ext cx="7861567" cy="3318936"/>
          </a:xfrm>
        </p:spPr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Husband, Father, Author</a:t>
            </a:r>
          </a:p>
          <a:p>
            <a:r>
              <a:rPr lang="en-US" dirty="0" smtClean="0"/>
              <a:t>Striving </a:t>
            </a:r>
            <a:r>
              <a:rPr lang="en-US" dirty="0" smtClean="0"/>
              <a:t>Software Craftsman</a:t>
            </a:r>
          </a:p>
          <a:p>
            <a:r>
              <a:rPr lang="en-US" dirty="0" smtClean="0"/>
              <a:t>Certified Scrum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pic>
        <p:nvPicPr>
          <p:cNvPr id="4" name="Content Placeholder 3" descr="smartphone-tablet-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9" y="2665943"/>
            <a:ext cx="4762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Xamarin</a:t>
            </a:r>
          </a:p>
          <a:p>
            <a:pPr marL="0" indent="0"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AppMobi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Appcelerator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Titanium</a:t>
            </a:r>
          </a:p>
          <a:p>
            <a:pPr marL="0" indent="0" algn="ctr">
              <a:buNone/>
            </a:pPr>
            <a:r>
              <a:rPr lang="en-US" dirty="0" err="1" smtClean="0"/>
              <a:t>Icenium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7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44309" y="1005561"/>
            <a:ext cx="787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Xamarin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4" y="2872097"/>
            <a:ext cx="6354773" cy="25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58" y="2556931"/>
            <a:ext cx="6074195" cy="32407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Cross-platform development with C</a:t>
            </a:r>
            <a:r>
              <a:rPr lang="en-US" dirty="0" smtClean="0"/>
              <a:t># via Mono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shared codebase</a:t>
            </a:r>
          </a:p>
          <a:p>
            <a:pPr lvl="1"/>
            <a:r>
              <a:rPr lang="en-US" dirty="0" smtClean="0"/>
              <a:t>Separate platform-specific UIs (C</a:t>
            </a:r>
            <a:r>
              <a:rPr lang="en-US" dirty="0" smtClean="0"/>
              <a:t>#)</a:t>
            </a:r>
          </a:p>
          <a:p>
            <a:pPr lvl="1"/>
            <a:r>
              <a:rPr lang="en-US" dirty="0" smtClean="0"/>
              <a:t>Complies to Native Binary</a:t>
            </a:r>
            <a:endParaRPr lang="en-US" dirty="0" smtClean="0"/>
          </a:p>
          <a:p>
            <a:r>
              <a:rPr lang="en-US" dirty="0" smtClean="0"/>
              <a:t>Use Native APIs to create native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Platform APIs are available as C# class libraries</a:t>
            </a:r>
            <a:endParaRPr lang="en-US" dirty="0" smtClean="0"/>
          </a:p>
          <a:p>
            <a:r>
              <a:rPr lang="en-US" dirty="0" smtClean="0"/>
              <a:t>Use any existing .NET Libraries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754" y="2556931"/>
            <a:ext cx="3881844" cy="31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iOS</a:t>
            </a:r>
            <a:r>
              <a:rPr lang="en-US" dirty="0" smtClean="0"/>
              <a:t> Apps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83" y="2596652"/>
            <a:ext cx="4340915" cy="2928937"/>
          </a:xfrm>
        </p:spPr>
      </p:pic>
      <p:sp>
        <p:nvSpPr>
          <p:cNvPr id="6" name="TextBox 5"/>
          <p:cNvSpPr txBox="1"/>
          <p:nvPr/>
        </p:nvSpPr>
        <p:spPr>
          <a:xfrm>
            <a:off x="1295401" y="2596652"/>
            <a:ext cx="52602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network connected Mac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Deployed app runs in a simulator or device on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Xamarin Build Host (Mac)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handles </a:t>
            </a:r>
            <a:r>
              <a:rPr lang="en-US" dirty="0"/>
              <a:t>the communication between </a:t>
            </a:r>
            <a:r>
              <a:rPr lang="en-US" dirty="0" smtClean="0"/>
              <a:t>VS </a:t>
            </a:r>
            <a:r>
              <a:rPr lang="en-US" dirty="0"/>
              <a:t>and the </a:t>
            </a:r>
            <a:r>
              <a:rPr lang="en-US" dirty="0" smtClean="0"/>
              <a:t>Mac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use 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edit Storyboards &amp; XIB files in visual 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Builder in Xamarin Studio for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Cannot use </a:t>
            </a:r>
            <a:r>
              <a:rPr lang="en-US" smtClean="0"/>
              <a:t>Xamarin Studio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</a:t>
            </a:r>
            <a:r>
              <a:rPr lang="en-US" dirty="0" smtClean="0"/>
              <a:t>Studio &amp; Visual 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09" y="2814130"/>
            <a:ext cx="1619794" cy="161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98" y="2824385"/>
            <a:ext cx="1571353" cy="16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&amp;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Pre-Built Components</a:t>
            </a:r>
          </a:p>
          <a:p>
            <a:pPr lvl="1"/>
            <a:r>
              <a:rPr lang="en-US" dirty="0" smtClean="0"/>
              <a:t>Allows you to quickly add functionality</a:t>
            </a:r>
          </a:p>
          <a:p>
            <a:pPr lvl="1"/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Azure Mobile Services</a:t>
            </a:r>
          </a:p>
          <a:p>
            <a:pPr lvl="2"/>
            <a:r>
              <a:rPr lang="en-US" dirty="0" smtClean="0"/>
              <a:t>Dropbox </a:t>
            </a:r>
            <a:r>
              <a:rPr lang="en-US" dirty="0"/>
              <a:t>S</a:t>
            </a:r>
            <a:r>
              <a:rPr lang="en-US" dirty="0" smtClean="0"/>
              <a:t>ync</a:t>
            </a:r>
          </a:p>
          <a:p>
            <a:pPr lvl="2"/>
            <a:r>
              <a:rPr lang="en-US" dirty="0" smtClean="0"/>
              <a:t>Facebook Sync</a:t>
            </a:r>
          </a:p>
          <a:p>
            <a:pPr lvl="2"/>
            <a:r>
              <a:rPr lang="en-US" dirty="0" smtClean="0"/>
              <a:t>SQLite.NET</a:t>
            </a:r>
          </a:p>
          <a:p>
            <a:pPr lvl="2"/>
            <a:r>
              <a:rPr lang="en-US" dirty="0" err="1" smtClean="0"/>
              <a:t>RestSharp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Xamarin Test Cloud</a:t>
            </a:r>
          </a:p>
          <a:p>
            <a:pPr lvl="1"/>
            <a:r>
              <a:rPr lang="en-US" dirty="0" smtClean="0"/>
              <a:t>Automated testing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TFS</a:t>
            </a:r>
          </a:p>
          <a:p>
            <a:pPr lvl="2"/>
            <a:r>
              <a:rPr lang="en-US" dirty="0" smtClean="0"/>
              <a:t>Team City</a:t>
            </a:r>
          </a:p>
          <a:p>
            <a:pPr lvl="1"/>
            <a:r>
              <a:rPr lang="en-US" dirty="0" smtClean="0"/>
              <a:t>Physical Devices</a:t>
            </a:r>
          </a:p>
          <a:p>
            <a:pPr lvl="1"/>
            <a:r>
              <a:rPr lang="en-US" dirty="0" smtClean="0"/>
              <a:t>Support for BDD</a:t>
            </a:r>
          </a:p>
        </p:txBody>
      </p:sp>
    </p:spTree>
    <p:extLst>
      <p:ext uri="{BB962C8B-B14F-4D97-AF65-F5344CB8AC3E}">
        <p14:creationId xmlns:p14="http://schemas.microsoft.com/office/powerpoint/2010/main" val="20427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385</Words>
  <Application>Microsoft Office PowerPoint</Application>
  <PresentationFormat>Widescreen</PresentationFormat>
  <Paragraphs>107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I Only Want to Write My App Once: Using Xamarin to Build Multi-Platform Mobile Apps</vt:lpstr>
      <vt:lpstr>A Little About Me</vt:lpstr>
      <vt:lpstr>Which One Do I Choose?</vt:lpstr>
      <vt:lpstr>Frameworks to the Rescue</vt:lpstr>
      <vt:lpstr>PowerPoint Presentation</vt:lpstr>
      <vt:lpstr>Details</vt:lpstr>
      <vt:lpstr>Building iOS Apps</vt:lpstr>
      <vt:lpstr>Xamarin Studio &amp; Visual Studio</vt:lpstr>
      <vt:lpstr>Components &amp; Add-Ons</vt:lpstr>
      <vt:lpstr>Strengths/Challenges</vt:lpstr>
      <vt:lpstr>Questions?</vt:lpstr>
      <vt:lpstr>Contact Me</vt:lpstr>
      <vt:lpstr>Xamarin Pricing</vt:lpstr>
      <vt:lpstr>Image Attributions</vt:lpstr>
    </vt:vector>
  </TitlesOfParts>
  <Company>RelayHealth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Only Want to Write My App Once: Using Xamarin to Build Multi-Platform Mobile Apps</dc:title>
  <dc:creator>Blankenship, Jerrel</dc:creator>
  <cp:lastModifiedBy>Jerrel Blankenship</cp:lastModifiedBy>
  <cp:revision>21</cp:revision>
  <dcterms:created xsi:type="dcterms:W3CDTF">2014-01-06T16:06:01Z</dcterms:created>
  <dcterms:modified xsi:type="dcterms:W3CDTF">2014-04-04T03:08:08Z</dcterms:modified>
</cp:coreProperties>
</file>