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1" r:id="rId10"/>
    <p:sldId id="267" r:id="rId11"/>
    <p:sldId id="25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3BF0-1E50-A943-AC9E-5DC3ADEB0B8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errelblankenship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talk/SpecFlow/wiki/Windows-Phone-7-Support" TargetMode="External"/><Relationship Id="rId4" Type="http://schemas.openxmlformats.org/officeDocument/2006/relationships/hyperlink" Target="http://www.jeff.wilcox.name/2011/06/updated-ut-mango-bits/" TargetMode="External"/><Relationship Id="rId5" Type="http://schemas.openxmlformats.org/officeDocument/2006/relationships/hyperlink" Target="https://github.com/walterg2/EverCraft-K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ecflow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5177"/>
            <a:ext cx="7772400" cy="2375274"/>
          </a:xfrm>
        </p:spPr>
        <p:txBody>
          <a:bodyPr>
            <a:normAutofit/>
          </a:bodyPr>
          <a:lstStyle/>
          <a:p>
            <a:r>
              <a:rPr lang="en-US" dirty="0" smtClean="0"/>
              <a:t>Behavior-Driven Development </a:t>
            </a:r>
            <a:r>
              <a:rPr lang="en-US" dirty="0" smtClean="0"/>
              <a:t>for </a:t>
            </a:r>
            <a:br>
              <a:rPr lang="en-US" dirty="0" smtClean="0"/>
            </a:br>
            <a:r>
              <a:rPr lang="en-US" dirty="0" smtClean="0"/>
              <a:t>Windows Phone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By: Jerrel Blankenship</a:t>
            </a:r>
          </a:p>
          <a:p>
            <a:r>
              <a:rPr lang="en-US" dirty="0"/>
              <a:t>Email: jerrel@jerrelblankenship.com</a:t>
            </a:r>
          </a:p>
          <a:p>
            <a:r>
              <a:rPr lang="en-US" dirty="0"/>
              <a:t>Twitter: @TheJerrel</a:t>
            </a:r>
          </a:p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www.jerrelblankenship.com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1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684" y="1045918"/>
            <a:ext cx="48462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 smtClean="0"/>
              <a:t>?</a:t>
            </a:r>
            <a:endParaRPr lang="en-US" sz="25000" dirty="0"/>
          </a:p>
        </p:txBody>
      </p:sp>
    </p:spTree>
    <p:extLst>
      <p:ext uri="{BB962C8B-B14F-4D97-AF65-F5344CB8AC3E}">
        <p14:creationId xmlns:p14="http://schemas.microsoft.com/office/powerpoint/2010/main" val="20778499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Agile .NET Development with Scrum</a:t>
            </a:r>
            <a:endParaRPr lang="en-US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457200" y="1600200"/>
            <a:ext cx="8229600" cy="3443288"/>
          </a:xfrm>
        </p:spPr>
      </p:pic>
      <p:sp>
        <p:nvSpPr>
          <p:cNvPr id="5" name="TextBox 4"/>
          <p:cNvSpPr txBox="1"/>
          <p:nvPr/>
        </p:nvSpPr>
        <p:spPr>
          <a:xfrm>
            <a:off x="2586560" y="552842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 Author: Matthew Bussa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Available now from </a:t>
            </a:r>
            <a:r>
              <a:rPr lang="en-US" dirty="0" err="1" smtClean="0"/>
              <a:t>Apress</a:t>
            </a:r>
            <a:r>
              <a:rPr lang="en-US" dirty="0" smtClean="0"/>
              <a:t> &amp; </a:t>
            </a:r>
            <a:r>
              <a:rPr lang="en-US" dirty="0" smtClean="0"/>
              <a:t>Amazon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13278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 err="1" smtClean="0"/>
              <a:t>SpecFlow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2"/>
              </a:rPr>
              <a:t>www.specflow.org</a:t>
            </a:r>
            <a:endParaRPr lang="en-US" sz="2000" dirty="0" smtClean="0"/>
          </a:p>
          <a:p>
            <a:r>
              <a:rPr lang="en-US" sz="2000" dirty="0" err="1" smtClean="0"/>
              <a:t>SpecFlow</a:t>
            </a:r>
            <a:r>
              <a:rPr lang="en-US" sz="2000" dirty="0"/>
              <a:t> for WP7: </a:t>
            </a:r>
            <a:r>
              <a:rPr lang="en-US" sz="2000" dirty="0">
                <a:hlinkClick r:id="rId3"/>
              </a:rPr>
              <a:t>https://github.com/techtalk/SpecFlow/wiki/Windows-Phone-7-</a:t>
            </a:r>
            <a:r>
              <a:rPr lang="en-US" sz="2000" dirty="0" smtClean="0">
                <a:hlinkClick r:id="rId3"/>
              </a:rPr>
              <a:t>Support</a:t>
            </a:r>
            <a:endParaRPr lang="en-US" sz="2000" dirty="0" smtClean="0"/>
          </a:p>
          <a:p>
            <a:r>
              <a:rPr lang="en-US" sz="2000" dirty="0" smtClean="0"/>
              <a:t>Silverlight Unit Test </a:t>
            </a:r>
            <a:r>
              <a:rPr lang="en-US" sz="2000" dirty="0"/>
              <a:t>Framework Binaries: </a:t>
            </a:r>
            <a:r>
              <a:rPr lang="en-US" sz="2000" dirty="0">
                <a:hlinkClick r:id="rId4"/>
              </a:rPr>
              <a:t>http://www.jeff.wilcox.name/2011/06/updated-ut-mango-bits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r>
              <a:rPr lang="en-US" sz="2000" dirty="0" smtClean="0"/>
              <a:t/>
            </a:r>
            <a:r>
              <a:rPr lang="en-US" sz="2000" dirty="0" err="1" smtClean="0"/>
              <a:t>Evercraft</a:t>
            </a:r>
            <a:r>
              <a:rPr lang="en-US" sz="2000" dirty="0" smtClean="0"/>
              <a:t> Kata By: Guy Royse (@</a:t>
            </a:r>
            <a:r>
              <a:rPr lang="en-US" sz="2000" dirty="0" err="1" smtClean="0"/>
              <a:t>guyroyse</a:t>
            </a:r>
            <a:r>
              <a:rPr lang="en-US" sz="2000" dirty="0" smtClean="0"/>
              <a:t>) &amp; George Walters II (</a:t>
            </a:r>
            <a:r>
              <a:rPr lang="en-US" sz="2000" dirty="0"/>
              <a:t>@walterg2) : </a:t>
            </a:r>
            <a:r>
              <a:rPr lang="en-US" sz="2000" dirty="0">
                <a:hlinkClick r:id="rId5"/>
              </a:rPr>
              <a:t>https://github.com/walterg2/EverCraft-</a:t>
            </a:r>
            <a:r>
              <a:rPr lang="en-US" sz="2000" dirty="0" smtClean="0">
                <a:hlinkClick r:id="rId5"/>
              </a:rPr>
              <a:t>Kata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5866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Programmer Analyst at Heuristic Solutions LLC</a:t>
            </a:r>
          </a:p>
          <a:p>
            <a:r>
              <a:rPr lang="en-US" dirty="0" smtClean="0"/>
              <a:t>Certified Scrum Master</a:t>
            </a:r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i="1" dirty="0" smtClean="0"/>
              <a:t>Cleveland </a:t>
            </a:r>
            <a:r>
              <a:rPr lang="en-US" i="1" dirty="0" smtClean="0"/>
              <a:t>Sports Fan</a:t>
            </a:r>
          </a:p>
          <a:p>
            <a:r>
              <a:rPr lang="en-US" i="1" dirty="0" smtClean="0"/>
              <a:t>Father to awesome little boy (Tyler)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08438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 in TDD</a:t>
            </a:r>
          </a:p>
          <a:p>
            <a:r>
              <a:rPr lang="en-US" dirty="0" smtClean="0"/>
              <a:t>Centered on the behavior of a system</a:t>
            </a:r>
          </a:p>
          <a:p>
            <a:r>
              <a:rPr lang="en-US" dirty="0" smtClean="0"/>
              <a:t>Seeks a clearer understanding of the system</a:t>
            </a:r>
          </a:p>
          <a:p>
            <a:r>
              <a:rPr lang="en-US" dirty="0" smtClean="0"/>
              <a:t>Written in a natural language</a:t>
            </a:r>
          </a:p>
          <a:p>
            <a:r>
              <a:rPr lang="en-US" dirty="0" smtClean="0"/>
              <a:t>Outside-in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272880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 vs.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</a:t>
            </a:r>
          </a:p>
          <a:p>
            <a:pPr lvl="1"/>
            <a:r>
              <a:rPr lang="en-US" dirty="0" smtClean="0"/>
              <a:t>Centered on the inner workings of a system</a:t>
            </a:r>
          </a:p>
          <a:p>
            <a:pPr lvl="1"/>
            <a:r>
              <a:rPr lang="en-US" dirty="0" smtClean="0"/>
              <a:t>Geared towards developers</a:t>
            </a:r>
          </a:p>
          <a:p>
            <a:r>
              <a:rPr lang="en-US" dirty="0" smtClean="0"/>
              <a:t>BDD</a:t>
            </a:r>
          </a:p>
          <a:p>
            <a:pPr lvl="1"/>
            <a:r>
              <a:rPr lang="en-US" dirty="0" smtClean="0"/>
              <a:t>Centered on behavior of a system</a:t>
            </a:r>
          </a:p>
          <a:p>
            <a:pPr lvl="1"/>
            <a:r>
              <a:rPr lang="en-US" dirty="0" smtClean="0"/>
              <a:t>Geared towards </a:t>
            </a:r>
            <a:r>
              <a:rPr lang="en-US" dirty="0" err="1" smtClean="0"/>
              <a:t>steakholders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5441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– In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Acceptance criteria</a:t>
            </a:r>
          </a:p>
          <a:p>
            <a:r>
              <a:rPr lang="en-US" dirty="0" smtClean="0"/>
              <a:t>Diving force of the design of your system</a:t>
            </a:r>
          </a:p>
          <a:p>
            <a:r>
              <a:rPr lang="en-US" dirty="0" smtClean="0"/>
              <a:t>Goal: produce software for the steak holder that they want and need.</a:t>
            </a:r>
          </a:p>
        </p:txBody>
      </p:sp>
    </p:spTree>
    <p:extLst>
      <p:ext uri="{BB962C8B-B14F-4D97-AF65-F5344CB8AC3E}">
        <p14:creationId xmlns:p14="http://schemas.microsoft.com/office/powerpoint/2010/main" val="419702167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 Shot 2011-10-22 at 9.36.00 A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64" r="-59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445055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SpecFlow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tool geared towards </a:t>
            </a:r>
            <a:r>
              <a:rPr lang="en-US" dirty="0" err="1" smtClean="0"/>
              <a:t>.Net</a:t>
            </a:r>
            <a:r>
              <a:rPr lang="en-US" dirty="0" smtClean="0"/>
              <a:t> development</a:t>
            </a:r>
          </a:p>
          <a:p>
            <a:r>
              <a:rPr lang="en-US" dirty="0" smtClean="0"/>
              <a:t>Takes defined features or </a:t>
            </a:r>
            <a:r>
              <a:rPr lang="en-US" dirty="0" err="1" smtClean="0"/>
              <a:t>bahaviors</a:t>
            </a:r>
            <a:r>
              <a:rPr lang="en-US" dirty="0" smtClean="0"/>
              <a:t> and generates scenarios that can be tested.</a:t>
            </a:r>
          </a:p>
          <a:p>
            <a:r>
              <a:rPr lang="en-US" dirty="0" smtClean="0"/>
              <a:t>Written in the Gherkin Language</a:t>
            </a:r>
          </a:p>
        </p:txBody>
      </p:sp>
    </p:spTree>
    <p:extLst>
      <p:ext uri="{BB962C8B-B14F-4D97-AF65-F5344CB8AC3E}">
        <p14:creationId xmlns:p14="http://schemas.microsoft.com/office/powerpoint/2010/main" val="34957920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 Language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developed as adjunct to Cucumber(Ruby)</a:t>
            </a:r>
          </a:p>
          <a:p>
            <a:r>
              <a:rPr lang="en-US" dirty="0" smtClean="0"/>
              <a:t>Given/When/Then format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Given:</a:t>
            </a:r>
            <a:r>
              <a:rPr lang="en-US" dirty="0" smtClean="0"/>
              <a:t> Setup of test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558ED5"/>
                </a:solidFill>
              </a:rPr>
              <a:t>When: </a:t>
            </a:r>
            <a:r>
              <a:rPr lang="en-US" dirty="0" smtClean="0"/>
              <a:t>action performed by test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558ED5"/>
                </a:solidFill>
              </a:rPr>
              <a:t>Then: </a:t>
            </a:r>
            <a:r>
              <a:rPr lang="en-US" dirty="0" smtClean="0"/>
              <a:t>assertions that validate </a:t>
            </a:r>
            <a:r>
              <a:rPr lang="en-US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32355165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0068" y="2391590"/>
            <a:ext cx="6162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On To The Code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8300250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313</Words>
  <Application>Microsoft Macintosh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Behavior-Driven Development for  Windows Phone Developers</vt:lpstr>
      <vt:lpstr>About Me </vt:lpstr>
      <vt:lpstr>What is BDD?</vt:lpstr>
      <vt:lpstr>BDD vs. TDD</vt:lpstr>
      <vt:lpstr>Outside – In Development</vt:lpstr>
      <vt:lpstr>PowerPoint Presentation</vt:lpstr>
      <vt:lpstr>What is SpecFlow? </vt:lpstr>
      <vt:lpstr>Gherkin Language </vt:lpstr>
      <vt:lpstr>PowerPoint Presentation</vt:lpstr>
      <vt:lpstr>PowerPoint Presentation</vt:lpstr>
      <vt:lpstr>Pro Agile .NET Development with Scrum</vt:lpstr>
      <vt:lpstr>Links</vt:lpstr>
    </vt:vector>
  </TitlesOfParts>
  <Company>Heuristics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Behavior-Driven Development with SpecFlow</dc:title>
  <dc:creator>Jerrel Blankenship</dc:creator>
  <cp:lastModifiedBy>Jerrel Blankenship</cp:lastModifiedBy>
  <cp:revision>23</cp:revision>
  <dcterms:created xsi:type="dcterms:W3CDTF">2011-10-22T12:47:59Z</dcterms:created>
  <dcterms:modified xsi:type="dcterms:W3CDTF">2012-01-16T18:59:58Z</dcterms:modified>
</cp:coreProperties>
</file>