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2" r:id="rId5"/>
    <p:sldId id="265" r:id="rId6"/>
    <p:sldId id="259" r:id="rId7"/>
    <p:sldId id="261" r:id="rId8"/>
    <p:sldId id="262" r:id="rId9"/>
    <p:sldId id="266" r:id="rId10"/>
    <p:sldId id="275" r:id="rId11"/>
    <p:sldId id="279" r:id="rId12"/>
    <p:sldId id="267" r:id="rId13"/>
    <p:sldId id="273" r:id="rId14"/>
    <p:sldId id="270" r:id="rId15"/>
    <p:sldId id="278" r:id="rId16"/>
    <p:sldId id="274" r:id="rId17"/>
    <p:sldId id="27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44" d="100"/>
          <a:sy n="44" d="100"/>
        </p:scale>
        <p:origin x="-20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1AF3C-204D-4F74-AA97-D43D4FF73362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B3AD-BC26-4EB1-9A72-FD37058C7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8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15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1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22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554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Can develop Android and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technology exposes all of the APIs available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Android to your applications as regular C# class libraries.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compiles your app to a native binary, not cross-compiled, and not interpreted. 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Visual Studio Integration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87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65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Jamie: Well, there you have</a:t>
            </a:r>
            <a:r>
              <a:rPr lang="en-US" baseline="0" dirty="0" smtClean="0"/>
              <a:t> it – two very different tools for creating cross-platform mobile applications.  One leverages your web skills of HTML, CSS,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 The other allows you 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Jerrel</a:t>
            </a:r>
            <a:r>
              <a:rPr lang="en-US" baseline="0" dirty="0" smtClean="0"/>
              <a:t>: And with that, your excuse to not write your mobile app is gone!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17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8EF2-3A3D-4AB5-885C-BDF5384941A8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 smtClean="0"/>
              <a:t>PhoneGap</a:t>
            </a:r>
            <a:r>
              <a:rPr lang="en-US" sz="5400" b="1" dirty="0" smtClean="0"/>
              <a:t> and </a:t>
            </a:r>
            <a:r>
              <a:rPr lang="en-US" sz="5400" b="1" dirty="0" err="1" smtClean="0"/>
              <a:t>Xamarin</a:t>
            </a:r>
            <a:r>
              <a:rPr lang="en-US" sz="5400" b="1" dirty="0" smtClean="0"/>
              <a:t>:</a:t>
            </a:r>
            <a:br>
              <a:rPr lang="en-US" sz="5400" b="1" dirty="0" smtClean="0"/>
            </a:br>
            <a:r>
              <a:rPr lang="en-US" sz="4800" b="1" dirty="0" smtClean="0"/>
              <a:t>Your Excuse to Not Write Your Mobile App is Gone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Jerrel Blankenship &amp; Jamie Dicken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development with C#</a:t>
            </a:r>
          </a:p>
          <a:p>
            <a:r>
              <a:rPr lang="en-US" dirty="0" smtClean="0"/>
              <a:t>Create native apps using Native APIs</a:t>
            </a:r>
          </a:p>
          <a:p>
            <a:r>
              <a:rPr lang="en-US" dirty="0" smtClean="0"/>
              <a:t>Use any existing .NET Libraries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3429000"/>
            <a:ext cx="655320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50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4006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PhoneGap</a:t>
            </a:r>
            <a:r>
              <a:rPr lang="en-US" sz="6600" dirty="0" smtClean="0"/>
              <a:t> v. </a:t>
            </a:r>
            <a:r>
              <a:rPr lang="en-US" sz="6600" dirty="0" err="1" smtClean="0"/>
              <a:t>Xamarin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6000" dirty="0" smtClean="0"/>
              <a:t>Which do I choose?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6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0" y="152400"/>
            <a:ext cx="8737600" cy="6553200"/>
          </a:xfrm>
        </p:spPr>
      </p:pic>
    </p:spTree>
    <p:extLst>
      <p:ext uri="{BB962C8B-B14F-4D97-AF65-F5344CB8AC3E}">
        <p14:creationId xmlns:p14="http://schemas.microsoft.com/office/powerpoint/2010/main" xmlns="" val="13094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05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Jerrel Blankenship</a:t>
            </a:r>
          </a:p>
          <a:p>
            <a:pPr algn="ctr">
              <a:buNone/>
            </a:pPr>
            <a:r>
              <a:rPr lang="en-US" sz="2400" dirty="0" smtClean="0"/>
              <a:t>Jerrel@jerrelblankenship.com</a:t>
            </a:r>
          </a:p>
          <a:p>
            <a:pPr algn="ctr">
              <a:buNone/>
            </a:pPr>
            <a:r>
              <a:rPr lang="en-US" sz="2400" dirty="0" smtClean="0"/>
              <a:t>@TheJerrel</a:t>
            </a:r>
          </a:p>
          <a:p>
            <a:pPr algn="ctr">
              <a:buNone/>
            </a:pPr>
            <a:r>
              <a:rPr lang="en-US" sz="2400" dirty="0" smtClean="0"/>
              <a:t>www.jerrelblankenship.com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57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Jamie Dicken</a:t>
            </a:r>
          </a:p>
          <a:p>
            <a:pPr algn="ctr">
              <a:buNone/>
            </a:pPr>
            <a:r>
              <a:rPr lang="en-US" sz="2400" dirty="0"/>
              <a:t>Jamie@dotnetgeekette.com</a:t>
            </a:r>
          </a:p>
          <a:p>
            <a:pPr algn="ctr">
              <a:buNone/>
            </a:pPr>
            <a:r>
              <a:rPr lang="en-US" sz="2400" dirty="0"/>
              <a:t>@DotNetGeekette</a:t>
            </a:r>
          </a:p>
          <a:p>
            <a:pPr algn="ctr">
              <a:buNone/>
            </a:pPr>
            <a:r>
              <a:rPr lang="en-US" sz="2400" dirty="0"/>
              <a:t>www.dotnetgeekette.com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957" y="4114800"/>
            <a:ext cx="452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/>
              <a:t>Slide Deck Link:</a:t>
            </a:r>
          </a:p>
          <a:p>
            <a:pPr algn="ctr">
              <a:buNone/>
            </a:pPr>
            <a:r>
              <a:rPr lang="en-US" sz="2400" dirty="0"/>
              <a:t>http://bit.ly/16wOVaP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41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- </a:t>
            </a:r>
            <a:r>
              <a:rPr lang="en-US" dirty="0" err="1" smtClean="0"/>
              <a:t>PhoneGap</a:t>
            </a:r>
            <a:r>
              <a:rPr lang="en-US" dirty="0" smtClean="0"/>
              <a:t> Overview by Adobe / </a:t>
            </a:r>
            <a:r>
              <a:rPr lang="en-US" dirty="0" err="1" smtClean="0"/>
              <a:t>Yohei</a:t>
            </a:r>
            <a:r>
              <a:rPr lang="en-US" dirty="0" smtClean="0"/>
              <a:t> </a:t>
            </a:r>
            <a:r>
              <a:rPr lang="en-US" dirty="0" err="1" smtClean="0"/>
              <a:t>Shimomae</a:t>
            </a:r>
            <a:endParaRPr lang="en-US" smtClean="0"/>
          </a:p>
          <a:p>
            <a:r>
              <a:rPr lang="en-US" smtClean="0"/>
              <a:t>Smart </a:t>
            </a:r>
            <a:r>
              <a:rPr lang="en-US" dirty="0" smtClean="0"/>
              <a:t>Phone, Tablet, and PC – The Droid Guy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App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 Phone 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1908" y="2174875"/>
            <a:ext cx="2370772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2174875"/>
            <a:ext cx="2472609" cy="3951288"/>
          </a:xfrm>
        </p:spPr>
      </p:pic>
    </p:spTree>
    <p:extLst>
      <p:ext uri="{BB962C8B-B14F-4D97-AF65-F5344CB8AC3E}">
        <p14:creationId xmlns:p14="http://schemas.microsoft.com/office/powerpoint/2010/main" xmlns="" val="2878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Jerrel Blankenship</a:t>
            </a:r>
          </a:p>
          <a:p>
            <a:pPr algn="ctr">
              <a:buNone/>
            </a:pPr>
            <a:r>
              <a:rPr lang="en-US" dirty="0" smtClean="0"/>
              <a:t>@TheJerrel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Software Engineer at RelayHealth</a:t>
            </a:r>
          </a:p>
          <a:p>
            <a:r>
              <a:rPr lang="en-US" dirty="0"/>
              <a:t>Author: </a:t>
            </a:r>
            <a:r>
              <a:rPr lang="en-US" i="1" dirty="0"/>
              <a:t>Pro Agile .NET Development with Scrum</a:t>
            </a:r>
          </a:p>
          <a:p>
            <a:r>
              <a:rPr lang="en-US" dirty="0"/>
              <a:t>Striving Software Craftsman</a:t>
            </a:r>
          </a:p>
          <a:p>
            <a:r>
              <a:rPr lang="en-US" dirty="0"/>
              <a:t>Certified Scrum Master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Jamie Dicken</a:t>
            </a:r>
          </a:p>
          <a:p>
            <a:pPr algn="ctr">
              <a:buNone/>
            </a:pPr>
            <a:r>
              <a:rPr lang="en-US" dirty="0" smtClean="0"/>
              <a:t>@DotNetGeekette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Software developer and team lead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Mobile enthusiast</a:t>
            </a:r>
          </a:p>
          <a:p>
            <a:r>
              <a:rPr lang="en-US" dirty="0" smtClean="0"/>
              <a:t>Volunteer at Per </a:t>
            </a:r>
            <a:r>
              <a:rPr lang="en-US" dirty="0" err="1" smtClean="0"/>
              <a:t>Scholas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783380" cy="4571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Xamarin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Unity</a:t>
            </a:r>
          </a:p>
          <a:p>
            <a:pPr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Adobe Flex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8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PhoneGap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Single codebase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iOS</a:t>
            </a:r>
            <a:r>
              <a:rPr lang="en-US" dirty="0" smtClean="0"/>
              <a:t>, Android, Windows Phone, Blackberry, </a:t>
            </a:r>
            <a:r>
              <a:rPr lang="en-US" dirty="0" err="1" smtClean="0"/>
              <a:t>webOS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4" name="Content Placeholder 3" descr="PhoneGap Build-Diagram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5672" y="1600200"/>
            <a:ext cx="603265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Xamarin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388</Words>
  <Application>Microsoft Office PowerPoint</Application>
  <PresentationFormat>On-screen Show (4:3)</PresentationFormat>
  <Paragraphs>84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PhoneGap and Xamarin: Your Excuse to Not Write Your Mobile App is Gone</vt:lpstr>
      <vt:lpstr>Who We Are</vt:lpstr>
      <vt:lpstr>Which One Do I Choose?</vt:lpstr>
      <vt:lpstr>Frameworks To The Rescue</vt:lpstr>
      <vt:lpstr>PhoneGap</vt:lpstr>
      <vt:lpstr>What Is PhoneGap?</vt:lpstr>
      <vt:lpstr>PhoneGap Overview</vt:lpstr>
      <vt:lpstr>Let’s Create an App!</vt:lpstr>
      <vt:lpstr>Xamarin</vt:lpstr>
      <vt:lpstr>Xamarin Details</vt:lpstr>
      <vt:lpstr>Let’s Create an App!</vt:lpstr>
      <vt:lpstr>PhoneGap v. Xamarin: Which do I choose?</vt:lpstr>
      <vt:lpstr>Key Considerations</vt:lpstr>
      <vt:lpstr>Questions?</vt:lpstr>
      <vt:lpstr>Slide 15</vt:lpstr>
      <vt:lpstr>Contact Us</vt:lpstr>
      <vt:lpstr>Image Attributions</vt:lpstr>
      <vt:lpstr>Xamarin App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 and Xamarin: Your Excuse to Not Write Your Mobile App is Gone</dc:title>
  <dc:creator>Jamie Colley</dc:creator>
  <cp:lastModifiedBy>Jamie Colley</cp:lastModifiedBy>
  <cp:revision>38</cp:revision>
  <dcterms:created xsi:type="dcterms:W3CDTF">2013-10-15T21:37:23Z</dcterms:created>
  <dcterms:modified xsi:type="dcterms:W3CDTF">2013-10-25T10:55:14Z</dcterms:modified>
</cp:coreProperties>
</file>