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9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3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5CAF-F516-4106-AD70-5463A03636FA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EBD-3D9F-4996-A000-AC6853B6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basics of TDD and what inside-out</a:t>
            </a:r>
            <a:r>
              <a:rPr lang="en-US" baseline="0" dirty="0" smtClean="0"/>
              <a:t> development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why they would want to do</a:t>
            </a:r>
            <a:r>
              <a:rPr lang="en-US" baseline="0" dirty="0" smtClean="0"/>
              <a:t> TDD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become confident in any changes made in the code base won’t break existing functionality</a:t>
            </a:r>
          </a:p>
          <a:p>
            <a:r>
              <a:rPr lang="en-US" baseline="0" dirty="0" smtClean="0"/>
              <a:t>	because you have immediate feedback from your tests</a:t>
            </a:r>
          </a:p>
          <a:p>
            <a:r>
              <a:rPr lang="en-US" dirty="0" smtClean="0"/>
              <a:t>Helps you get out the door </a:t>
            </a:r>
            <a:r>
              <a:rPr lang="en-US" baseline="0" dirty="0" smtClean="0"/>
              <a:t>sooner</a:t>
            </a:r>
          </a:p>
          <a:p>
            <a:endParaRPr lang="en-US" dirty="0" smtClean="0"/>
          </a:p>
          <a:p>
            <a:r>
              <a:rPr lang="en-US" dirty="0" smtClean="0"/>
              <a:t>Talk about maintainability and refactoring when</a:t>
            </a:r>
            <a:r>
              <a:rPr lang="en-US" baseline="0" dirty="0" smtClean="0"/>
              <a:t> tests are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being able to be predictable when talking about deadlines with management. Instilling confidence in management by delivering quality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no support for </a:t>
            </a:r>
            <a:r>
              <a:rPr lang="en-US" dirty="0" err="1" smtClean="0"/>
              <a:t>javascript</a:t>
            </a:r>
            <a:r>
              <a:rPr lang="en-US" dirty="0" smtClean="0"/>
              <a:t> testing in Visual Studio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2012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app example up and ready. No live coding if you can help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other online project templates for </a:t>
            </a:r>
            <a:r>
              <a:rPr lang="en-US" dirty="0" err="1" smtClean="0"/>
              <a:t>Qunit</a:t>
            </a:r>
            <a:r>
              <a:rPr lang="en-US" dirty="0" smtClean="0"/>
              <a:t> and typescript</a:t>
            </a:r>
            <a:r>
              <a:rPr lang="en-US" baseline="0" dirty="0" smtClean="0"/>
              <a:t> test projects.</a:t>
            </a:r>
          </a:p>
          <a:p>
            <a:r>
              <a:rPr lang="en-US" baseline="0" dirty="0" smtClean="0"/>
              <a:t>Talk about some workarounds reported to be able to use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and MOQ to test an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90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984510-65F5-4088-AE5A-2DCB978B66F1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wKVuj" TargetMode="External"/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nitmetro.github.io/QUnitMetr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Mama Said Test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954" y="4402667"/>
            <a:ext cx="5762563" cy="1364531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Jerrel Blankenship</a:t>
            </a:r>
          </a:p>
          <a:p>
            <a:pPr algn="ctr"/>
            <a:r>
              <a:rPr lang="en-US" dirty="0" smtClean="0"/>
              <a:t>Central Ohio Day of .NET 2013</a:t>
            </a:r>
          </a:p>
          <a:p>
            <a:pPr algn="ctr"/>
            <a:r>
              <a:rPr lang="en-US" dirty="0" smtClean="0"/>
              <a:t>November 2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Slides &amp; Code Samples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http://bit.ly/1ewKVuj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QUnitMetro</a:t>
            </a:r>
            <a:r>
              <a:rPr lang="en-US" dirty="0" smtClean="0"/>
              <a:t> - </a:t>
            </a:r>
            <a:r>
              <a:rPr lang="en-US" dirty="0">
                <a:hlinkClick r:id="rId4"/>
              </a:rPr>
              <a:t>http://qunitmetro.github.io/QUnitMetro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4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Striving Software Craftsman</a:t>
            </a:r>
          </a:p>
          <a:p>
            <a:r>
              <a:rPr lang="en-US" i="1" dirty="0" smtClean="0"/>
              <a:t>Certified Scrum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First Approach to Software Development</a:t>
            </a:r>
          </a:p>
          <a:p>
            <a:r>
              <a:rPr lang="en-US" dirty="0" smtClean="0"/>
              <a:t>Inside-out </a:t>
            </a:r>
          </a:p>
          <a:p>
            <a:r>
              <a:rPr lang="en-US" dirty="0" smtClean="0"/>
              <a:t>Red-Green-Refactor</a:t>
            </a:r>
          </a:p>
          <a:p>
            <a:r>
              <a:rPr lang="en-US" dirty="0" smtClean="0"/>
              <a:t>Write just enough code to get the test to pass and nothing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you confidence in your code</a:t>
            </a:r>
          </a:p>
          <a:p>
            <a:pPr lvl="1"/>
            <a:r>
              <a:rPr lang="en-US" dirty="0" smtClean="0"/>
              <a:t>Codebase has a safety net</a:t>
            </a:r>
          </a:p>
          <a:p>
            <a:r>
              <a:rPr lang="en-US" dirty="0" smtClean="0"/>
              <a:t>Gives you improved predictability</a:t>
            </a:r>
          </a:p>
          <a:p>
            <a:r>
              <a:rPr lang="en-US" dirty="0" smtClean="0"/>
              <a:t>Instills confidence in management by constantly delivering what you said you would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838200"/>
            <a:ext cx="7704667" cy="1981200"/>
          </a:xfrm>
        </p:spPr>
        <p:txBody>
          <a:bodyPr/>
          <a:lstStyle/>
          <a:p>
            <a:r>
              <a:rPr lang="en-US" dirty="0" smtClean="0"/>
              <a:t>Windows Store App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Types of Apps</a:t>
            </a:r>
          </a:p>
          <a:p>
            <a:pPr lvl="1"/>
            <a:r>
              <a:rPr lang="en-US" dirty="0" smtClean="0"/>
              <a:t>XAML Based (VB, C#, C++)</a:t>
            </a:r>
          </a:p>
          <a:p>
            <a:pPr lvl="1"/>
            <a:r>
              <a:rPr lang="en-US" dirty="0" smtClean="0"/>
              <a:t>JavaScript 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to the Code!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create UI Tests for JavaScript based Apps</a:t>
            </a:r>
          </a:p>
          <a:p>
            <a:r>
              <a:rPr lang="en-US" dirty="0" smtClean="0"/>
              <a:t>Cannot use mocking frameworks like MOQ</a:t>
            </a:r>
          </a:p>
          <a:p>
            <a:pPr lvl="1"/>
            <a:r>
              <a:rPr lang="en-US" dirty="0" smtClean="0"/>
              <a:t>Can use Microsoft’s own Fakes framework</a:t>
            </a:r>
          </a:p>
          <a:p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en-US" dirty="0" smtClean="0"/>
              <a:t>is supported through third-party project template available for down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0826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 Agile .NET Development with Scrum</a:t>
            </a:r>
            <a:endParaRPr lang="en-US" sz="3600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-304800" y="1676400"/>
            <a:ext cx="96774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0400" y="6108173"/>
            <a:ext cx="2971800" cy="36512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234814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62500"/>
            <a:ext cx="428625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2491" y="3220111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Thanks to our AWESOME sponsors!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52400"/>
            <a:ext cx="3048781" cy="801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" y="5871355"/>
            <a:ext cx="2514600" cy="881185"/>
          </a:xfrm>
          <a:prstGeom prst="rect">
            <a:avLst/>
          </a:prstGeom>
        </p:spPr>
      </p:pic>
      <p:pic>
        <p:nvPicPr>
          <p:cNvPr id="1026" name="Picture 2" descr="Leading Edj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711396" cy="20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mb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88" y="178556"/>
            <a:ext cx="4125612" cy="9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27" y="1259179"/>
            <a:ext cx="2279073" cy="7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c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119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VP Systems - JAMS Enterprise Job Schedul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447800"/>
            <a:ext cx="23812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kpu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8574761"/>
            <a:ext cx="2000250" cy="5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'Reill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16" y="8717682"/>
            <a:ext cx="1759959" cy="3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kpu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5" y="4879403"/>
            <a:ext cx="2261473" cy="6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'Reill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8" y="4556486"/>
            <a:ext cx="2362200" cy="4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stshar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40" y="6077563"/>
            <a:ext cx="2341160" cy="32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36" y="2710586"/>
            <a:ext cx="1428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8" y="3393265"/>
            <a:ext cx="3581400" cy="9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9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2739</TotalTime>
  <Words>300</Words>
  <Application>Microsoft Office PowerPoint</Application>
  <PresentationFormat>On-screen Show (4:3)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Mama Said Test Your Code</vt:lpstr>
      <vt:lpstr>Who Am I?</vt:lpstr>
      <vt:lpstr>Test-Driven Development (TDD)</vt:lpstr>
      <vt:lpstr>Its All About The Trust</vt:lpstr>
      <vt:lpstr>Windows Store App Playground</vt:lpstr>
      <vt:lpstr>Let’s Go to the Code!</vt:lpstr>
      <vt:lpstr>The Downsides</vt:lpstr>
      <vt:lpstr>Pro Agile .NET Development with Scrum</vt:lpstr>
      <vt:lpstr>PowerPoint Presentation</vt:lpstr>
      <vt:lpstr>Contact &amp;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Said Test Your Code</dc:title>
  <dc:creator>Jerrel</dc:creator>
  <cp:lastModifiedBy>Jerrel Blankenship</cp:lastModifiedBy>
  <cp:revision>22</cp:revision>
  <dcterms:created xsi:type="dcterms:W3CDTF">2013-08-07T04:41:01Z</dcterms:created>
  <dcterms:modified xsi:type="dcterms:W3CDTF">2013-11-02T18:39:57Z</dcterms:modified>
</cp:coreProperties>
</file>