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4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605" autoAdjust="0"/>
  </p:normalViewPr>
  <p:slideViewPr>
    <p:cSldViewPr snapToGrid="0">
      <p:cViewPr varScale="1">
        <p:scale>
          <a:sx n="64" d="100"/>
          <a:sy n="64" d="100"/>
        </p:scale>
        <p:origin x="-13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is bundled with your app </a:t>
            </a:r>
          </a:p>
          <a:p>
            <a:pPr lvl="0"/>
            <a:r>
              <a:rPr lang="en-US" dirty="0" smtClean="0"/>
              <a:t>memory management, reflection, and the .NET base class libraries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pPr defTabSz="931774">
              <a:defRPr/>
            </a:pPr>
            <a:endParaRPr lang="en-US" dirty="0" smtClean="0">
              <a:effectLst/>
            </a:endParaRPr>
          </a:p>
          <a:p>
            <a:pPr defTabSz="931774">
              <a:defRPr/>
            </a:pPr>
            <a:r>
              <a:rPr lang="en-US" dirty="0" smtClean="0">
                <a:effectLst/>
              </a:rPr>
              <a:t>The Xamarin compiler bundles the .NET runtime and outputs a native ARM executable, packaged as an </a:t>
            </a:r>
            <a:r>
              <a:rPr lang="en-US" dirty="0" err="1" smtClean="0">
                <a:effectLst/>
              </a:rPr>
              <a:t>iOS</a:t>
            </a:r>
            <a:r>
              <a:rPr lang="en-US" dirty="0" smtClean="0">
                <a:effectLst/>
              </a:rPr>
              <a:t> or Android app.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baseline="0" dirty="0" smtClean="0"/>
              <a:t> =&gt; Ahead-of-Time compilation</a:t>
            </a:r>
          </a:p>
          <a:p>
            <a:r>
              <a:rPr lang="en-US" baseline="0" dirty="0" smtClean="0"/>
              <a:t>Android =&gt; Just In Time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Strengths</a:t>
            </a:r>
            <a:r>
              <a:rPr lang="en-US" baseline="0" dirty="0" smtClean="0"/>
              <a:t> &amp; Challenges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rrel@jerrelblankenship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Stir Trek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TFS</a:t>
            </a:r>
          </a:p>
          <a:p>
            <a:pPr lvl="2"/>
            <a:r>
              <a:rPr lang="en-US" dirty="0" smtClean="0"/>
              <a:t>Team City</a:t>
            </a:r>
          </a:p>
          <a:p>
            <a:pPr lvl="1"/>
            <a:r>
              <a:rPr lang="en-US" dirty="0" smtClean="0"/>
              <a:t>Physical Devices</a:t>
            </a:r>
          </a:p>
          <a:p>
            <a:pPr lvl="1"/>
            <a:r>
              <a:rPr lang="en-US" dirty="0" smtClean="0"/>
              <a:t>Support for BDD</a:t>
            </a:r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Native App Experience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Maintainability</a:t>
            </a:r>
          </a:p>
          <a:p>
            <a:pPr marL="0" indent="0" algn="ctr">
              <a:buNone/>
            </a:pPr>
            <a:r>
              <a:rPr lang="en-US" dirty="0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iOS Development</a:t>
            </a:r>
          </a:p>
          <a:p>
            <a:pPr marL="0" indent="0" algn="ctr">
              <a:buNone/>
            </a:pPr>
            <a:r>
              <a:rPr lang="en-US" dirty="0" smtClean="0"/>
              <a:t>Native UIs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Starter – Free</a:t>
            </a:r>
          </a:p>
          <a:p>
            <a:pPr lvl="1"/>
            <a:r>
              <a:rPr lang="en-US" dirty="0" smtClean="0"/>
              <a:t>Small Apps – Cannot P/Invoke third-party libraries</a:t>
            </a:r>
          </a:p>
          <a:p>
            <a:pPr lvl="1"/>
            <a:r>
              <a:rPr lang="en-US" dirty="0" smtClean="0"/>
              <a:t>Deploy to Device &amp; App Stores</a:t>
            </a:r>
          </a:p>
          <a:p>
            <a:r>
              <a:rPr lang="en-US" dirty="0" smtClean="0"/>
              <a:t>Indie - $299 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Unlimited app Size</a:t>
            </a:r>
          </a:p>
          <a:p>
            <a:r>
              <a:rPr lang="en-US" dirty="0" smtClean="0"/>
              <a:t>Business - $999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Visual Studio Integration, Headless builds</a:t>
            </a:r>
          </a:p>
          <a:p>
            <a:r>
              <a:rPr lang="en-US" dirty="0" smtClean="0"/>
              <a:t>Enterprise - $1899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Support from Xamarin, prime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Husband, Father, Author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r>
              <a:rPr lang="en-US" dirty="0" smtClean="0"/>
              <a:t> Titanium</a:t>
            </a:r>
          </a:p>
          <a:p>
            <a:pPr marL="0" indent="0" algn="ctr">
              <a:buNone/>
            </a:pPr>
            <a:r>
              <a:rPr lang="en-US" smtClean="0"/>
              <a:t>AppBuilder (Icenium)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4309" y="1005561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4" y="2872097"/>
            <a:ext cx="6354773" cy="2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58" y="2556931"/>
            <a:ext cx="6074195" cy="32407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Cross-platform development with C# via Mono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pPr lvl="1"/>
            <a:r>
              <a:rPr lang="en-US" dirty="0" smtClean="0"/>
              <a:t>Complies to Native Binary</a:t>
            </a:r>
          </a:p>
          <a:p>
            <a:r>
              <a:rPr lang="en-US" dirty="0" smtClean="0"/>
              <a:t>Use Native APIs to create native apps</a:t>
            </a:r>
          </a:p>
          <a:p>
            <a:pPr lvl="1"/>
            <a:r>
              <a:rPr lang="en-US" dirty="0" smtClean="0"/>
              <a:t>Platform APIs are available as C# class libraries</a:t>
            </a:r>
          </a:p>
          <a:p>
            <a:r>
              <a:rPr lang="en-US" dirty="0" smtClean="0"/>
              <a:t>Use any existing .NET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4" y="2556931"/>
            <a:ext cx="3881844" cy="31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3" y="2596652"/>
            <a:ext cx="4340915" cy="2928937"/>
          </a:xfrm>
        </p:spPr>
      </p:pic>
      <p:sp>
        <p:nvSpPr>
          <p:cNvPr id="6" name="TextBox 5"/>
          <p:cNvSpPr txBox="1"/>
          <p:nvPr/>
        </p:nvSpPr>
        <p:spPr>
          <a:xfrm>
            <a:off x="1295401" y="2596652"/>
            <a:ext cx="5260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network connected 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Deployed app runs in a simulator or device on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Xamarin Build Host (Mac)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the communication between </a:t>
            </a:r>
            <a:r>
              <a:rPr lang="en-US" dirty="0" smtClean="0"/>
              <a:t>VS </a:t>
            </a:r>
            <a:r>
              <a:rPr lang="en-US" dirty="0"/>
              <a:t>and the </a:t>
            </a:r>
            <a:r>
              <a:rPr lang="en-US" dirty="0" smtClean="0"/>
              <a:t>Mac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edit Storyboards &amp; XIB files in visual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Builder in Xamarin Studio for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use </a:t>
            </a:r>
            <a:r>
              <a:rPr lang="en-US" smtClean="0"/>
              <a:t>Xamarin Studio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Studio &amp; Visual 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9" y="2814130"/>
            <a:ext cx="1619794" cy="16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98" y="2824385"/>
            <a:ext cx="1571353" cy="16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/>
              <a:t>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Toolkit</a:t>
            </a:r>
          </a:p>
          <a:p>
            <a:pPr lvl="1"/>
            <a:r>
              <a:rPr lang="en-US" dirty="0"/>
              <a:t>Cross-platform ( share one UI between each platform)</a:t>
            </a:r>
          </a:p>
          <a:p>
            <a:pPr lvl="1"/>
            <a:r>
              <a:rPr lang="en-US" dirty="0"/>
              <a:t>Rendered as Native Controls	</a:t>
            </a:r>
          </a:p>
          <a:p>
            <a:pPr lvl="1"/>
            <a:r>
              <a:rPr lang="en-US" dirty="0"/>
              <a:t>Can be all or partial</a:t>
            </a:r>
          </a:p>
          <a:p>
            <a:pPr lvl="1"/>
            <a:r>
              <a:rPr lang="en-US"/>
              <a:t>Can be created in code or via XAML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439</Words>
  <Application>Microsoft Macintosh PowerPoint</Application>
  <PresentationFormat>Custom</PresentationFormat>
  <Paragraphs>111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Building iOS Apps</vt:lpstr>
      <vt:lpstr>Xamarin Studio &amp; Visual Studio</vt:lpstr>
      <vt:lpstr>Xamarin Forms</vt:lpstr>
      <vt:lpstr>Components &amp; Add-Ons</vt:lpstr>
      <vt:lpstr>Strengths/Challenges</vt:lpstr>
      <vt:lpstr>Questions?</vt:lpstr>
      <vt:lpstr>Contact Me</vt:lpstr>
      <vt:lpstr>Xamarin Pricing</vt:lpstr>
      <vt:lpstr>Image Attributions</vt:lpstr>
    </vt:vector>
  </TitlesOfParts>
  <Company>RelayHealth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Jerrel Blankenship</cp:lastModifiedBy>
  <cp:revision>23</cp:revision>
  <dcterms:created xsi:type="dcterms:W3CDTF">2014-01-06T16:06:01Z</dcterms:created>
  <dcterms:modified xsi:type="dcterms:W3CDTF">2014-10-11T08:56:27Z</dcterms:modified>
</cp:coreProperties>
</file>