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72" r:id="rId5"/>
    <p:sldId id="266" r:id="rId6"/>
    <p:sldId id="275" r:id="rId7"/>
    <p:sldId id="281" r:id="rId8"/>
    <p:sldId id="279" r:id="rId9"/>
    <p:sldId id="273" r:id="rId10"/>
    <p:sldId id="270" r:id="rId11"/>
    <p:sldId id="274" r:id="rId12"/>
    <p:sldId id="271" r:id="rId13"/>
    <p:sldId id="28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1" autoAdjust="0"/>
  </p:normalViewPr>
  <p:slideViewPr>
    <p:cSldViewPr>
      <p:cViewPr varScale="1">
        <p:scale>
          <a:sx n="65" d="100"/>
          <a:sy n="65" d="100"/>
        </p:scale>
        <p:origin x="24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B90FF7-C732-4B49-B886-00BBC1145230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E86AF3-B5B5-4832-9D10-28B2F3057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471AF3C-204D-4F74-AA97-D43D4FF73362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DFB3AD-BC26-4EB1-9A72-FD37058C7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Jamie: Well, there you have</a:t>
            </a:r>
            <a:r>
              <a:rPr lang="en-US" baseline="0" dirty="0" smtClean="0"/>
              <a:t> it – two very different tools for creating cross-platform mobile applications.  One leverages your web skills of HTML, CSS,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 The other allows you 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Jerrel</a:t>
            </a:r>
            <a:r>
              <a:rPr lang="en-US" baseline="0" dirty="0" smtClean="0"/>
              <a:t>: And with that, your excuse to not write your mobile app is gone!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/>
              <a:t>Xamarin</a:t>
            </a:r>
            <a:r>
              <a:rPr lang="en-US" dirty="0"/>
              <a:t>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smtClean="0"/>
              <a:t>requires network connection to Mac</a:t>
            </a:r>
          </a:p>
          <a:p>
            <a:pPr lvl="0"/>
            <a:endParaRPr lang="en-US" dirty="0" smtClean="0"/>
          </a:p>
          <a:p>
            <a:r>
              <a:rPr lang="en-US" dirty="0" err="1"/>
              <a:t>Xamarin's</a:t>
            </a:r>
            <a:r>
              <a:rPr lang="en-US" dirty="0"/>
              <a:t> binding technology exposes all of the APIs available in </a:t>
            </a:r>
            <a:r>
              <a:rPr lang="en-US" dirty="0" err="1"/>
              <a:t>iOS</a:t>
            </a:r>
            <a:r>
              <a:rPr lang="en-US" dirty="0"/>
              <a:t> and Android to your applications as regular C# class libraries.</a:t>
            </a:r>
          </a:p>
          <a:p>
            <a:r>
              <a:rPr lang="en-US" dirty="0"/>
              <a:t>This means your </a:t>
            </a:r>
            <a:r>
              <a:rPr lang="en-US" dirty="0" err="1"/>
              <a:t>Xamarin</a:t>
            </a:r>
            <a:r>
              <a:rPr lang="en-US" dirty="0"/>
              <a:t>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err="1"/>
              <a:t>Xamarin</a:t>
            </a:r>
            <a:r>
              <a:rPr lang="en-US" dirty="0"/>
              <a:t> compiles your app to a native binary, not cross-compiled, and not interpreted. </a:t>
            </a:r>
            <a:endParaRPr lang="en-US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pPr defTabSz="931774"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CoverFlowView</a:t>
            </a:r>
            <a:r>
              <a:rPr lang="en-US" baseline="0" dirty="0" smtClean="0"/>
              <a:t> – Add </a:t>
            </a:r>
            <a:r>
              <a:rPr lang="en-US" baseline="0" dirty="0" err="1" smtClean="0"/>
              <a:t>CoverFlow</a:t>
            </a:r>
            <a:r>
              <a:rPr lang="en-US" baseline="0" dirty="0" smtClean="0"/>
              <a:t> to your app (apple)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FB3AD-BC26-4EB1-9A72-FD37058C7E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88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7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3E8EF2-3A3D-4AB5-885C-BDF5384941A8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4F668-7ED2-4D43-A73A-1C5062429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7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38200"/>
            <a:ext cx="7772401" cy="3200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 </a:t>
            </a:r>
            <a:r>
              <a:rPr lang="en-US" b="1" dirty="0" smtClean="0"/>
              <a:t>I Only Want to Write My App Once: Using </a:t>
            </a:r>
            <a:r>
              <a:rPr lang="en-US" b="1" dirty="0"/>
              <a:t>Xamarin</a:t>
            </a:r>
            <a:r>
              <a:rPr lang="en-US" b="1" dirty="0" smtClean="0"/>
              <a:t> to Build Multi-Platform Mobile Apps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257800"/>
            <a:ext cx="3962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Jerrel Blankenship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algn="ctr"/>
            <a:r>
              <a:rPr lang="en-US" dirty="0" smtClean="0"/>
              <a:t>November 20,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Contact </a:t>
            </a:r>
            <a:r>
              <a:rPr lang="en-US" sz="4000" dirty="0" smtClean="0"/>
              <a:t>Me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4100" y="2065867"/>
            <a:ext cx="4038600" cy="2743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Jerrel@jerrelblankenship.com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@TheJerrel</a:t>
            </a:r>
          </a:p>
          <a:p>
            <a:pPr algn="ctr">
              <a:buNone/>
            </a:pPr>
            <a:r>
              <a:rPr lang="en-US" sz="2400" dirty="0" smtClean="0"/>
              <a:t>www.jerrelblankenship.com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657601"/>
            <a:ext cx="4038600" cy="20574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9184" y="4686301"/>
            <a:ext cx="452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/>
              <a:t>Slide Deck Link:</a:t>
            </a:r>
          </a:p>
          <a:p>
            <a:pPr algn="ctr">
              <a:buNone/>
            </a:pPr>
            <a:r>
              <a:rPr lang="en-US" sz="2400" dirty="0"/>
              <a:t>http://bit.ly/1aGLEJT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14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Phone, Tablet, and PC – The Droid Guy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App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Windows Phone 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870200"/>
            <a:ext cx="1752599" cy="29210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57" y="3035187"/>
            <a:ext cx="1958510" cy="2591025"/>
          </a:xfrm>
        </p:spPr>
      </p:pic>
    </p:spTree>
    <p:extLst>
      <p:ext uri="{BB962C8B-B14F-4D97-AF65-F5344CB8AC3E}">
        <p14:creationId xmlns:p14="http://schemas.microsoft.com/office/powerpoint/2010/main" val="28783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24933"/>
            <a:ext cx="7772400" cy="1456267"/>
          </a:xfrm>
        </p:spPr>
        <p:txBody>
          <a:bodyPr/>
          <a:lstStyle/>
          <a:p>
            <a:pPr algn="ctr"/>
            <a:r>
              <a:rPr lang="en-US" dirty="0" smtClean="0"/>
              <a:t>A Little About Myself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57300" y="2000865"/>
            <a:ext cx="6629400" cy="36491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Software </a:t>
            </a:r>
            <a:r>
              <a:rPr lang="en-US" sz="2400" dirty="0"/>
              <a:t>Engineer at RelayHealth</a:t>
            </a:r>
          </a:p>
          <a:p>
            <a:r>
              <a:rPr lang="en-US" sz="2400" dirty="0"/>
              <a:t>Author: </a:t>
            </a:r>
            <a:r>
              <a:rPr lang="en-US" sz="2400" i="1" dirty="0"/>
              <a:t>Pro Agile .NET Development with Scrum</a:t>
            </a:r>
          </a:p>
          <a:p>
            <a:r>
              <a:rPr lang="en-US" sz="2400" dirty="0"/>
              <a:t>Striving Software Craftsman</a:t>
            </a:r>
          </a:p>
          <a:p>
            <a:r>
              <a:rPr lang="en-US" sz="2400" dirty="0"/>
              <a:t>Certified Scrum Master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525000" y="1447800"/>
            <a:ext cx="3813048" cy="364913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Which One Do I Choose?</a:t>
            </a:r>
            <a:endParaRPr lang="en-US" sz="4000" dirty="0"/>
          </a:p>
        </p:txBody>
      </p:sp>
      <p:pic>
        <p:nvPicPr>
          <p:cNvPr id="4" name="Content Placeholder 3" descr="smartphone-tablet-p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62150" y="2361406"/>
            <a:ext cx="4762500" cy="3209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Frameworks To The Rescue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dirty="0" err="1" smtClean="0"/>
              <a:t>PhoneGap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err="1" smtClean="0"/>
              <a:t>Xamarin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err="1" smtClean="0"/>
              <a:t>AppMobi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Unity</a:t>
            </a:r>
          </a:p>
          <a:p>
            <a:pPr algn="ctr">
              <a:buNone/>
            </a:pPr>
            <a:r>
              <a:rPr lang="en-US" sz="2800" dirty="0" err="1" smtClean="0"/>
              <a:t>Appcelerator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Adobe Flex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Xamarin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77757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01650"/>
            <a:ext cx="7620000" cy="18965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Cross-platform development with C</a:t>
            </a:r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One shared C# codebase</a:t>
            </a:r>
          </a:p>
          <a:p>
            <a:pPr lvl="1"/>
            <a:r>
              <a:rPr lang="en-US" dirty="0" smtClean="0"/>
              <a:t>Separate platform-specific user interfaces (C#)</a:t>
            </a:r>
            <a:endParaRPr lang="en-US" dirty="0" smtClean="0"/>
          </a:p>
          <a:p>
            <a:r>
              <a:rPr lang="en-US" dirty="0" smtClean="0"/>
              <a:t>Create native apps using Native APIs</a:t>
            </a:r>
          </a:p>
          <a:p>
            <a:r>
              <a:rPr lang="en-US" dirty="0" smtClean="0"/>
              <a:t>Use any existing .NET Libraries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55320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Components &amp; Add-Ons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 to your app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err="1" smtClean="0"/>
              <a:t>DropBox</a:t>
            </a:r>
            <a:r>
              <a:rPr lang="en-US" dirty="0" smtClean="0"/>
              <a:t> Sync</a:t>
            </a:r>
          </a:p>
          <a:p>
            <a:pPr lvl="2"/>
            <a:r>
              <a:rPr lang="en-US" dirty="0" smtClean="0"/>
              <a:t>Facebook SDK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ConverFlowView</a:t>
            </a:r>
            <a:endParaRPr lang="en-US" dirty="0" smtClean="0"/>
          </a:p>
          <a:p>
            <a:r>
              <a:rPr lang="en-US" dirty="0" smtClean="0"/>
              <a:t>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5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Let’s Create an App!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61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Key Considerations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Cost</a:t>
            </a:r>
          </a:p>
          <a:p>
            <a:pPr marL="0" indent="0" algn="ctr">
              <a:buNone/>
            </a:pPr>
            <a:r>
              <a:rPr lang="en-US" sz="2400" dirty="0" smtClean="0"/>
              <a:t>Performance</a:t>
            </a:r>
          </a:p>
          <a:p>
            <a:pPr marL="0" indent="0" algn="ctr">
              <a:buNone/>
            </a:pPr>
            <a:r>
              <a:rPr lang="en-US" sz="2400" dirty="0" smtClean="0"/>
              <a:t>Supported platforms</a:t>
            </a:r>
          </a:p>
          <a:p>
            <a:pPr marL="0" indent="0" algn="ctr">
              <a:buNone/>
            </a:pPr>
            <a:r>
              <a:rPr lang="en-US" sz="2400" dirty="0" smtClean="0"/>
              <a:t>Native app experience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6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419</TotalTime>
  <Words>396</Words>
  <Application>Microsoft Office PowerPoint</Application>
  <PresentationFormat>On-screen Show (4:3)</PresentationFormat>
  <Paragraphs>83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 I Only Want to Write My App Once: Using Xamarin to Build Multi-Platform Mobile Apps</vt:lpstr>
      <vt:lpstr>A Little About Myself</vt:lpstr>
      <vt:lpstr>Which One Do I Choose?</vt:lpstr>
      <vt:lpstr>Frameworks To The Rescue</vt:lpstr>
      <vt:lpstr>Xamarin</vt:lpstr>
      <vt:lpstr>Details</vt:lpstr>
      <vt:lpstr>Components &amp; Add-Ons</vt:lpstr>
      <vt:lpstr>Let’s Create an App!</vt:lpstr>
      <vt:lpstr>Key Considerations</vt:lpstr>
      <vt:lpstr>Questions?</vt:lpstr>
      <vt:lpstr>Contact Me</vt:lpstr>
      <vt:lpstr>Image Attributions</vt:lpstr>
      <vt:lpstr>Xamarin App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PhoneGap and Xamarin: Your Excuse to Not Write Your Mobile App is Gone</dc:title>
  <dc:creator>Jamie Colley</dc:creator>
  <cp:lastModifiedBy>Jerrel Blankenship</cp:lastModifiedBy>
  <cp:revision>45</cp:revision>
  <cp:lastPrinted>2013-11-20T19:52:30Z</cp:lastPrinted>
  <dcterms:created xsi:type="dcterms:W3CDTF">2013-10-15T21:37:23Z</dcterms:created>
  <dcterms:modified xsi:type="dcterms:W3CDTF">2013-11-20T20:00:55Z</dcterms:modified>
</cp:coreProperties>
</file>