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2605" autoAdjust="0"/>
  </p:normalViewPr>
  <p:slideViewPr>
    <p:cSldViewPr snapToGrid="0">
      <p:cViewPr varScale="1">
        <p:scale>
          <a:sx n="70" d="100"/>
          <a:sy n="70" d="100"/>
        </p:scale>
        <p:origin x="1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FBB36-3A63-4E6F-B48C-96ABAEE11936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02F50-2B9E-414C-BB67-5EA98AE8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3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Xamarin contains a fully functional implementation of the .NET runtime, called Mono, which is bundled with your app so that your code executes with all of the power of C# and .NET, including memory management, reflection, and the .NET base class libraries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iOS requires network connection to Mac</a:t>
            </a:r>
          </a:p>
          <a:p>
            <a:pPr lvl="0"/>
            <a:endParaRPr lang="en-US" dirty="0" smtClean="0"/>
          </a:p>
          <a:p>
            <a:r>
              <a:rPr lang="en-US" dirty="0" err="1" smtClean="0"/>
              <a:t>Xamarin's</a:t>
            </a:r>
            <a:r>
              <a:rPr lang="en-US" dirty="0" smtClean="0"/>
              <a:t> binding technology exposes all of the APIs available in iOS and Android to your applications as regular C# class libraries.</a:t>
            </a:r>
          </a:p>
          <a:p>
            <a:r>
              <a:rPr lang="en-US" dirty="0" smtClean="0"/>
              <a:t>This means your Xamarin application can do anything a platform, or device, offers, with native user interface and excellent performance.</a:t>
            </a:r>
          </a:p>
          <a:p>
            <a:pPr lvl="0"/>
            <a:endParaRPr lang="en-US" dirty="0" smtClean="0"/>
          </a:p>
          <a:p>
            <a:pPr defTabSz="931774">
              <a:defRPr/>
            </a:pPr>
            <a:r>
              <a:rPr lang="en-US" dirty="0" smtClean="0"/>
              <a:t>Xamarin compiles your app to a native binary, not cross-compiled, and not interpreted. </a:t>
            </a:r>
          </a:p>
          <a:p>
            <a:pPr defTabSz="931774">
              <a:defRPr/>
            </a:pPr>
            <a:endParaRPr lang="en-US" dirty="0" smtClean="0"/>
          </a:p>
          <a:p>
            <a:pPr defTabSz="931774">
              <a:defRPr/>
            </a:pPr>
            <a:r>
              <a:rPr lang="en-US" dirty="0" smtClean="0"/>
              <a:t>Visual Studio Integration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2F50-2B9E-414C-BB67-5EA98AE857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75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Transition to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2F50-2B9E-414C-BB67-5EA98AE857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10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Components:</a:t>
            </a:r>
          </a:p>
          <a:p>
            <a:endParaRPr lang="en-US" dirty="0" smtClean="0"/>
          </a:p>
          <a:p>
            <a:r>
              <a:rPr lang="en-US" dirty="0" smtClean="0"/>
              <a:t>Azure mobile</a:t>
            </a:r>
            <a:r>
              <a:rPr lang="en-US" baseline="0" dirty="0" smtClean="0"/>
              <a:t> Services</a:t>
            </a:r>
          </a:p>
          <a:p>
            <a:r>
              <a:rPr lang="en-US" baseline="0" dirty="0" err="1" smtClean="0"/>
              <a:t>DropBox</a:t>
            </a:r>
            <a:r>
              <a:rPr lang="en-US" baseline="0" dirty="0" smtClean="0"/>
              <a:t> Sync (Apple)</a:t>
            </a:r>
          </a:p>
          <a:p>
            <a:r>
              <a:rPr lang="en-US" baseline="0" dirty="0" smtClean="0"/>
              <a:t>Facebook SDK</a:t>
            </a:r>
          </a:p>
          <a:p>
            <a:r>
              <a:rPr lang="en-US" baseline="0" dirty="0" err="1" smtClean="0"/>
              <a:t>CoverFlowView</a:t>
            </a:r>
            <a:r>
              <a:rPr lang="en-US" baseline="0" dirty="0" smtClean="0"/>
              <a:t> – Add </a:t>
            </a:r>
            <a:r>
              <a:rPr lang="en-US" baseline="0" dirty="0" err="1" smtClean="0"/>
              <a:t>CoverFlow</a:t>
            </a:r>
            <a:r>
              <a:rPr lang="en-US" baseline="0" dirty="0" smtClean="0"/>
              <a:t> to your app (apple)</a:t>
            </a:r>
          </a:p>
          <a:p>
            <a:r>
              <a:rPr lang="en-US" baseline="0" dirty="0" err="1" smtClean="0"/>
              <a:t>RestSharp</a:t>
            </a:r>
            <a:r>
              <a:rPr lang="en-US" baseline="0" dirty="0" smtClean="0"/>
              <a:t> – Simple REST Client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Transition to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2F50-2B9E-414C-BB67-5EA98AE857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16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Reverse list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Strengths</a:t>
            </a:r>
            <a:r>
              <a:rPr lang="en-US" baseline="0" dirty="0" smtClean="0"/>
              <a:t> &amp; Challenges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2F50-2B9E-414C-BB67-5EA98AE857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6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 cleaner way to have a different user interface per platform, easily making your apps seem much more targeted per environment and therefore enhancing the user experience.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with that, your excuse to not write your mobile app is gone!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2F50-2B9E-414C-BB67-5EA98AE857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Jerrel@jerrelblankenship.c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I Only Want </a:t>
            </a:r>
            <a:r>
              <a:rPr lang="en-US" sz="4000" dirty="0"/>
              <a:t>t</a:t>
            </a:r>
            <a:r>
              <a:rPr lang="en-US" sz="4000" dirty="0" smtClean="0"/>
              <a:t>o Write My App Once: Using Xamarin to Build Multi-Platform Mobile Apps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Jerrel Blankenship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TheJerrel</a:t>
            </a:r>
            <a:endParaRPr lang="en-US" dirty="0" smtClean="0"/>
          </a:p>
          <a:p>
            <a:r>
              <a:rPr lang="en-US" dirty="0" err="1" smtClean="0"/>
              <a:t>CodeMash</a:t>
            </a:r>
            <a:r>
              <a:rPr lang="en-US" dirty="0" smtClean="0"/>
              <a:t>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Strengths/Challenges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Native App Experience</a:t>
            </a:r>
          </a:p>
          <a:p>
            <a:pPr marL="0" indent="0" algn="ctr">
              <a:buNone/>
            </a:pPr>
            <a:r>
              <a:rPr lang="en-US" dirty="0" smtClean="0"/>
              <a:t>Performance</a:t>
            </a:r>
          </a:p>
          <a:p>
            <a:pPr marL="0" indent="0" algn="ctr">
              <a:buNone/>
            </a:pPr>
            <a:r>
              <a:rPr lang="en-US" dirty="0" smtClean="0"/>
              <a:t>Maintainability</a:t>
            </a:r>
          </a:p>
          <a:p>
            <a:pPr marL="0" indent="0" algn="ctr">
              <a:buNone/>
            </a:pPr>
            <a:r>
              <a:rPr lang="en-US" dirty="0" smtClean="0"/>
              <a:t>Testing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Cost</a:t>
            </a:r>
          </a:p>
          <a:p>
            <a:pPr marL="0" indent="0" algn="ctr">
              <a:buNone/>
            </a:pPr>
            <a:r>
              <a:rPr lang="en-US" dirty="0" smtClean="0"/>
              <a:t>iOS Development</a:t>
            </a:r>
          </a:p>
          <a:p>
            <a:pPr marL="0" indent="0" algn="ctr">
              <a:buNone/>
            </a:pPr>
            <a:r>
              <a:rPr lang="en-US" dirty="0" smtClean="0"/>
              <a:t>Native UIs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7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3768" y="2616379"/>
            <a:ext cx="9601196" cy="1303867"/>
          </a:xfrm>
        </p:spPr>
        <p:txBody>
          <a:bodyPr/>
          <a:lstStyle/>
          <a:p>
            <a:r>
              <a:rPr lang="en-US" sz="4800" dirty="0" smtClean="0"/>
              <a:t>Questions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3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Jerrel@jerrelblankenship.com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TheJerrel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www.jerrelblankenship.com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Attributions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Phone, Tablet, and PC – The Droid Guy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2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Xamarin 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Starter – Free</a:t>
            </a:r>
          </a:p>
          <a:p>
            <a:pPr lvl="1"/>
            <a:r>
              <a:rPr lang="en-US" dirty="0" smtClean="0"/>
              <a:t>Small Apps – Cannot P/Invoke third-party libraries</a:t>
            </a:r>
          </a:p>
          <a:p>
            <a:r>
              <a:rPr lang="en-US" dirty="0" smtClean="0"/>
              <a:t>Indie - $299  </a:t>
            </a:r>
            <a:r>
              <a:rPr lang="en-US" dirty="0" err="1" smtClean="0"/>
              <a:t>dev</a:t>
            </a:r>
            <a:r>
              <a:rPr lang="en-US" dirty="0" smtClean="0"/>
              <a:t>/year</a:t>
            </a:r>
          </a:p>
          <a:p>
            <a:pPr lvl="1"/>
            <a:r>
              <a:rPr lang="en-US" dirty="0" smtClean="0"/>
              <a:t>Unlimited app Size</a:t>
            </a:r>
          </a:p>
          <a:p>
            <a:r>
              <a:rPr lang="en-US" dirty="0" smtClean="0"/>
              <a:t>Business - $999 </a:t>
            </a:r>
            <a:r>
              <a:rPr lang="en-US" dirty="0" err="1" smtClean="0"/>
              <a:t>dev</a:t>
            </a:r>
            <a:r>
              <a:rPr lang="en-US" dirty="0" smtClean="0"/>
              <a:t>/year</a:t>
            </a:r>
          </a:p>
          <a:p>
            <a:pPr lvl="1"/>
            <a:r>
              <a:rPr lang="en-US" dirty="0" smtClean="0"/>
              <a:t>Visual Studio Integration, Headless builds</a:t>
            </a:r>
          </a:p>
          <a:p>
            <a:r>
              <a:rPr lang="en-US" dirty="0" smtClean="0"/>
              <a:t>Enterprise - $1899 </a:t>
            </a:r>
            <a:r>
              <a:rPr lang="en-US" dirty="0" err="1" smtClean="0"/>
              <a:t>dev</a:t>
            </a:r>
            <a:r>
              <a:rPr lang="en-US" dirty="0" smtClean="0"/>
              <a:t>/year</a:t>
            </a:r>
          </a:p>
          <a:p>
            <a:pPr lvl="1"/>
            <a:r>
              <a:rPr lang="en-US" dirty="0" smtClean="0"/>
              <a:t>Support from Xamarin, prime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8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216" y="2537477"/>
            <a:ext cx="7861567" cy="3318936"/>
          </a:xfrm>
        </p:spPr>
        <p:txBody>
          <a:bodyPr/>
          <a:lstStyle/>
          <a:p>
            <a:r>
              <a:rPr lang="en-US" dirty="0" smtClean="0"/>
              <a:t>Software Engineer at </a:t>
            </a:r>
            <a:r>
              <a:rPr lang="en-US" dirty="0" err="1" smtClean="0"/>
              <a:t>RelayHealth</a:t>
            </a:r>
            <a:endParaRPr lang="en-US" dirty="0" smtClean="0"/>
          </a:p>
          <a:p>
            <a:r>
              <a:rPr lang="en-US" dirty="0" smtClean="0"/>
              <a:t>Author: Pro Agile .NET Development with Scrum</a:t>
            </a:r>
          </a:p>
          <a:p>
            <a:r>
              <a:rPr lang="en-US" dirty="0" smtClean="0"/>
              <a:t>Striving Software Craftsman</a:t>
            </a:r>
          </a:p>
          <a:p>
            <a:r>
              <a:rPr lang="en-US" dirty="0" smtClean="0"/>
              <a:t>Certified Scrum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One Do I Choose?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 descr="smartphone-tablet-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49" y="2665943"/>
            <a:ext cx="47625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Xamarin</a:t>
            </a:r>
          </a:p>
          <a:p>
            <a:pPr marL="0" indent="0" algn="ctr">
              <a:buNone/>
            </a:pPr>
            <a:r>
              <a:rPr lang="en-US" dirty="0" err="1" smtClean="0"/>
              <a:t>PhoneGap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AppMobi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Appcelerator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Titanium</a:t>
            </a:r>
          </a:p>
          <a:p>
            <a:pPr marL="0" indent="0" algn="ctr">
              <a:buNone/>
            </a:pPr>
            <a:r>
              <a:rPr lang="en-US" dirty="0" err="1" smtClean="0"/>
              <a:t>Icenium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574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78995" y="2782110"/>
            <a:ext cx="7879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Xamarin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69459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559" y="2556931"/>
            <a:ext cx="4381499" cy="32407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Cross-platform development with C#</a:t>
            </a:r>
          </a:p>
          <a:p>
            <a:pPr lvl="1"/>
            <a:r>
              <a:rPr lang="en-US" dirty="0" smtClean="0"/>
              <a:t>One shared codebase</a:t>
            </a:r>
          </a:p>
          <a:p>
            <a:pPr lvl="1"/>
            <a:r>
              <a:rPr lang="en-US" dirty="0" smtClean="0"/>
              <a:t>Separate platform-specific UIs (C#)</a:t>
            </a:r>
          </a:p>
          <a:p>
            <a:r>
              <a:rPr lang="en-US" dirty="0" smtClean="0"/>
              <a:t>Use Native APIs to create native apps</a:t>
            </a:r>
          </a:p>
          <a:p>
            <a:r>
              <a:rPr lang="en-US" dirty="0" smtClean="0"/>
              <a:t>Use any existing .NET Libraries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058" y="2556931"/>
            <a:ext cx="6251243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5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6491" y="2674745"/>
            <a:ext cx="9601196" cy="1303867"/>
          </a:xfrm>
        </p:spPr>
        <p:txBody>
          <a:bodyPr/>
          <a:lstStyle/>
          <a:p>
            <a:r>
              <a:rPr lang="en-US" dirty="0" smtClean="0"/>
              <a:t>Xamarin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6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13" y="2616378"/>
            <a:ext cx="9601196" cy="1303867"/>
          </a:xfrm>
        </p:spPr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2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&amp; Add-Ons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Pre-Built Components</a:t>
            </a:r>
          </a:p>
          <a:p>
            <a:pPr lvl="1"/>
            <a:r>
              <a:rPr lang="en-US" dirty="0" smtClean="0"/>
              <a:t>Allows you to quickly add functionality</a:t>
            </a:r>
          </a:p>
          <a:p>
            <a:pPr lvl="1"/>
            <a:r>
              <a:rPr lang="en-US" dirty="0" smtClean="0"/>
              <a:t>Some Examples:</a:t>
            </a:r>
          </a:p>
          <a:p>
            <a:pPr lvl="2"/>
            <a:r>
              <a:rPr lang="en-US" dirty="0" smtClean="0"/>
              <a:t>Azure Mobile Services</a:t>
            </a:r>
          </a:p>
          <a:p>
            <a:pPr lvl="2"/>
            <a:r>
              <a:rPr lang="en-US" dirty="0" smtClean="0"/>
              <a:t>Dropbox </a:t>
            </a:r>
            <a:r>
              <a:rPr lang="en-US" dirty="0"/>
              <a:t>S</a:t>
            </a:r>
            <a:r>
              <a:rPr lang="en-US" dirty="0" smtClean="0"/>
              <a:t>ync</a:t>
            </a:r>
          </a:p>
          <a:p>
            <a:pPr lvl="2"/>
            <a:r>
              <a:rPr lang="en-US" dirty="0" smtClean="0"/>
              <a:t>Facebook Sync</a:t>
            </a:r>
          </a:p>
          <a:p>
            <a:pPr lvl="2"/>
            <a:r>
              <a:rPr lang="en-US" dirty="0" smtClean="0"/>
              <a:t>SQLite.NET</a:t>
            </a:r>
          </a:p>
          <a:p>
            <a:pPr lvl="2"/>
            <a:r>
              <a:rPr lang="en-US" dirty="0" err="1" smtClean="0"/>
              <a:t>RestSharp</a:t>
            </a:r>
            <a:endParaRPr lang="en-US" dirty="0" smtClean="0"/>
          </a:p>
          <a:p>
            <a:pPr lvl="2"/>
            <a:r>
              <a:rPr lang="en-US" dirty="0" err="1" smtClean="0"/>
              <a:t>CoverFlowView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74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145</TotalTime>
  <Words>402</Words>
  <Application>Microsoft Office PowerPoint</Application>
  <PresentationFormat>Widescreen</PresentationFormat>
  <Paragraphs>93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Garamond</vt:lpstr>
      <vt:lpstr>Organic</vt:lpstr>
      <vt:lpstr>I Only Want to Write My App Once: Using Xamarin to Build Multi-Platform Mobile Apps</vt:lpstr>
      <vt:lpstr>A Little About Me</vt:lpstr>
      <vt:lpstr>Which One Do I Choose?</vt:lpstr>
      <vt:lpstr>Frameworks to the Rescue</vt:lpstr>
      <vt:lpstr>PowerPoint Presentation</vt:lpstr>
      <vt:lpstr>Details</vt:lpstr>
      <vt:lpstr>Xamarin Studio</vt:lpstr>
      <vt:lpstr>Visual Studio</vt:lpstr>
      <vt:lpstr>Components &amp; Add-Ons</vt:lpstr>
      <vt:lpstr>Strengths/Challenges</vt:lpstr>
      <vt:lpstr>Questions?</vt:lpstr>
      <vt:lpstr>Contact Me</vt:lpstr>
      <vt:lpstr>Image Attributions</vt:lpstr>
      <vt:lpstr>Xamarin Pricing</vt:lpstr>
    </vt:vector>
  </TitlesOfParts>
  <Company>RelayHealth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Only Want to Write My App Once: Using Xamarin to Build Multi-Platform Mobile Apps</dc:title>
  <dc:creator>Blankenship, Jerrel</dc:creator>
  <cp:lastModifiedBy>Blankenship, Jerrel</cp:lastModifiedBy>
  <cp:revision>12</cp:revision>
  <dcterms:created xsi:type="dcterms:W3CDTF">2014-01-06T16:06:01Z</dcterms:created>
  <dcterms:modified xsi:type="dcterms:W3CDTF">2014-01-06T21:09:31Z</dcterms:modified>
</cp:coreProperties>
</file>