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49" autoAdjust="0"/>
  </p:normalViewPr>
  <p:slideViewPr>
    <p:cSldViewPr>
      <p:cViewPr varScale="1">
        <p:scale>
          <a:sx n="90" d="100"/>
          <a:sy n="90" d="100"/>
        </p:scale>
        <p:origin x="-224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A5CAF-F516-4106-AD70-5463A03636FA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25EBD-3D9F-4996-A000-AC6853B63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25EBD-3D9F-4996-A000-AC6853B634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6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1E7F8-77C5-4D32-B0D8-AF9F13EB29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2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6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1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2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9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9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2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2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4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4510-65F5-4088-AE5A-2DCB978B66F1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0665D-51B2-4F03-87AB-00DF2701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8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jerrel@jerrelblankenship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Mama Said Test Your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Jerrel</a:t>
            </a:r>
            <a:r>
              <a:rPr lang="en-US" dirty="0" smtClean="0"/>
              <a:t> Blankenship</a:t>
            </a:r>
          </a:p>
          <a:p>
            <a:r>
              <a:rPr lang="en-US" dirty="0" smtClean="0"/>
              <a:t>Agile </a:t>
            </a:r>
            <a:r>
              <a:rPr lang="en-US" dirty="0" err="1" smtClean="0"/>
              <a:t>DotNET</a:t>
            </a:r>
            <a:r>
              <a:rPr lang="en-US" dirty="0" smtClean="0"/>
              <a:t> 2013</a:t>
            </a:r>
          </a:p>
          <a:p>
            <a:r>
              <a:rPr lang="en-US" dirty="0" smtClean="0"/>
              <a:t>August 9</a:t>
            </a:r>
            <a:r>
              <a:rPr lang="en-US" baseline="30000" dirty="0" smtClean="0"/>
              <a:t>th</a:t>
            </a:r>
            <a:r>
              <a:rPr lang="en-US" dirty="0" smtClean="0"/>
              <a:t>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9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Engineer at </a:t>
            </a:r>
            <a:r>
              <a:rPr lang="en-US" dirty="0" err="1" smtClean="0"/>
              <a:t>RelayHealth</a:t>
            </a:r>
            <a:endParaRPr lang="en-US" dirty="0" smtClean="0"/>
          </a:p>
          <a:p>
            <a:r>
              <a:rPr lang="en-US" dirty="0" smtClean="0"/>
              <a:t>Author: </a:t>
            </a:r>
            <a:r>
              <a:rPr lang="en-US" i="1" dirty="0" smtClean="0"/>
              <a:t>Pro Agile .NET Development with Scrum</a:t>
            </a:r>
          </a:p>
          <a:p>
            <a:r>
              <a:rPr lang="en-US" i="1" dirty="0" smtClean="0"/>
              <a:t>Striving Software Craftsman</a:t>
            </a:r>
          </a:p>
          <a:p>
            <a:r>
              <a:rPr lang="en-US" i="1" dirty="0" smtClean="0"/>
              <a:t>Certified Scrum Master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9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 (TDD)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2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Its All About The Trust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0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Store App Playground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3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Go to the Code!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9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 Agile .NET Development with Scrum</a:t>
            </a:r>
            <a:endParaRPr lang="en-US" dirty="0"/>
          </a:p>
        </p:txBody>
      </p:sp>
      <p:pic>
        <p:nvPicPr>
          <p:cNvPr id="4" name="Content Placeholder 3" descr="Screen Shot 2011-10-22 at 9.08.29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527" r="-88527"/>
          <a:stretch>
            <a:fillRect/>
          </a:stretch>
        </p:blipFill>
        <p:spPr>
          <a:xfrm>
            <a:off x="457200" y="1676400"/>
            <a:ext cx="8458200" cy="43434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http://amzn.to/1aMYF24</a:t>
            </a:r>
          </a:p>
        </p:txBody>
      </p:sp>
    </p:spTree>
    <p:extLst>
      <p:ext uri="{BB962C8B-B14F-4D97-AF65-F5344CB8AC3E}">
        <p14:creationId xmlns:p14="http://schemas.microsoft.com/office/powerpoint/2010/main" val="2348140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&amp;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jerrel@jerrelblankenship.com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TheJerrel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Links to various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01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83</Words>
  <Application>Microsoft Office PowerPoint</Application>
  <PresentationFormat>On-screen Show (4:3)</PresentationFormat>
  <Paragraphs>22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Mama Said Test Your Code</vt:lpstr>
      <vt:lpstr>Who Am I?</vt:lpstr>
      <vt:lpstr>Test-Driven Development (TDD)</vt:lpstr>
      <vt:lpstr>Its All About The Trust</vt:lpstr>
      <vt:lpstr>Windows Store App Playground</vt:lpstr>
      <vt:lpstr>Let’s Go to the Code!</vt:lpstr>
      <vt:lpstr>Pro Agile .NET Development with Scrum</vt:lpstr>
      <vt:lpstr>Contact &amp;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Mama Said Test Your Code</dc:title>
  <dc:creator>Jerrel</dc:creator>
  <cp:lastModifiedBy>Jerrel</cp:lastModifiedBy>
  <cp:revision>3</cp:revision>
  <dcterms:created xsi:type="dcterms:W3CDTF">2013-08-07T04:41:01Z</dcterms:created>
  <dcterms:modified xsi:type="dcterms:W3CDTF">2013-08-07T05:08:40Z</dcterms:modified>
</cp:coreProperties>
</file>