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7" r:id="rId5"/>
    <p:sldId id="268" r:id="rId6"/>
    <p:sldId id="269" r:id="rId7"/>
    <p:sldId id="263" r:id="rId8"/>
    <p:sldId id="264" r:id="rId9"/>
    <p:sldId id="265" r:id="rId10"/>
    <p:sldId id="266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33" autoAdjust="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11FE2-A61B-45CC-B210-C390F4E9F222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1E7F8-77C5-4D32-B0D8-AF9F13EB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Written in CoffeeScript using the </a:t>
            </a:r>
            <a:r>
              <a:rPr lang="en-US" baseline="0" dirty="0" err="1" smtClean="0"/>
              <a:t>jison</a:t>
            </a:r>
            <a:r>
              <a:rPr lang="en-US" baseline="0" dirty="0" smtClean="0"/>
              <a:t> parser generator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interpretation at </a:t>
            </a:r>
            <a:r>
              <a:rPr lang="en-US" dirty="0" smtClean="0"/>
              <a:t>runtime</a:t>
            </a:r>
          </a:p>
          <a:p>
            <a:endParaRPr lang="en-US" dirty="0" smtClean="0"/>
          </a:p>
          <a:p>
            <a:r>
              <a:rPr lang="en-US" baseline="0" dirty="0" smtClean="0"/>
              <a:t>Tends </a:t>
            </a:r>
            <a:r>
              <a:rPr lang="en-US" baseline="0" dirty="0" smtClean="0"/>
              <a:t>to run </a:t>
            </a:r>
            <a:r>
              <a:rPr lang="en-US" baseline="0" dirty="0" smtClean="0"/>
              <a:t>faster </a:t>
            </a:r>
            <a:r>
              <a:rPr lang="en-US" baseline="0" dirty="0" smtClean="0"/>
              <a:t>than handwritten </a:t>
            </a:r>
            <a:r>
              <a:rPr lang="en-US" baseline="0" dirty="0" smtClean="0"/>
              <a:t>JavaScript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7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suppressed within this documentation for clarity,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CoffeeScript output is wrapped in an anonymous function: </a:t>
            </a:r>
            <a:r>
              <a:rPr lang="en-US" dirty="0" smtClean="0"/>
              <a:t>(function(){ ... })();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safety wrapper, combined with the automatic generation of the </a:t>
            </a:r>
            <a:r>
              <a:rPr lang="en-US" dirty="0" smtClean="0"/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keyword, make it exceedingly difficult to pollute the global namespace by accident.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you'd like to create top-level variables for other scripts to use, attach them as properties 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what happens</a:t>
            </a:r>
            <a:r>
              <a:rPr lang="en-US" baseline="0" dirty="0" smtClean="0"/>
              <a:t> when syntax error in </a:t>
            </a:r>
            <a:r>
              <a:rPr lang="en-US" baseline="0" dirty="0" err="1" smtClean="0"/>
              <a:t>coffeeScript</a:t>
            </a:r>
            <a:endParaRPr lang="en-US" baseline="0" dirty="0" smtClean="0"/>
          </a:p>
          <a:p>
            <a:r>
              <a:rPr lang="en-US" baseline="0" dirty="0" smtClean="0"/>
              <a:t>Can we debug CoffeeScript inside </a:t>
            </a:r>
            <a:r>
              <a:rPr lang="en-US" baseline="0" dirty="0" err="1" smtClean="0"/>
              <a:t>VisualStudio</a:t>
            </a:r>
            <a:endParaRPr lang="en-US" baseline="0" dirty="0" smtClean="0"/>
          </a:p>
          <a:p>
            <a:r>
              <a:rPr lang="en-US" baseline="0" dirty="0" smtClean="0"/>
              <a:t>Show what happens when you make changes to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outside of </a:t>
            </a:r>
            <a:r>
              <a:rPr lang="en-US" baseline="0" dirty="0" err="1" smtClean="0"/>
              <a:t>coffeeScript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1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1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0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7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3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rrel@jerrelblankenship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oXJkB" TargetMode="External"/><Relationship Id="rId2" Type="http://schemas.openxmlformats.org/officeDocument/2006/relationships/hyperlink" Target="http://coffeescrip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errelblankenship/Presentations/" TargetMode="External"/><Relationship Id="rId5" Type="http://schemas.openxmlformats.org/officeDocument/2006/relationships/hyperlink" Target="http://pragprog.com/book/tbcoffee/coffeescript" TargetMode="External"/><Relationship Id="rId4" Type="http://schemas.openxmlformats.org/officeDocument/2006/relationships/hyperlink" Target="http://vswebessentia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Having Your Coffee in the .NET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819400"/>
          </a:xfrm>
        </p:spPr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Jerrel</a:t>
            </a:r>
            <a:r>
              <a:rPr lang="en-US" dirty="0" smtClean="0"/>
              <a:t> Blankenship</a:t>
            </a:r>
          </a:p>
          <a:p>
            <a:r>
              <a:rPr lang="en-US" dirty="0" smtClean="0">
                <a:hlinkClick r:id="rId2"/>
              </a:rPr>
              <a:t>jerrel@jerrelblankenship.com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r>
              <a:rPr lang="en-US" dirty="0" smtClean="0"/>
              <a:t>www.jerrelblankenship.com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432175"/>
          </a:xfrm>
        </p:spPr>
        <p:txBody>
          <a:bodyPr>
            <a:normAutofit/>
          </a:bodyPr>
          <a:lstStyle/>
          <a:p>
            <a:r>
              <a:rPr lang="en-US" sz="12000" dirty="0" smtClean="0"/>
              <a:t>?</a:t>
            </a:r>
            <a:endParaRPr lang="en-US" sz="1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 Agile .NET Development with Scrum</a:t>
            </a:r>
            <a:endParaRPr lang="en-US" dirty="0"/>
          </a:p>
        </p:txBody>
      </p:sp>
      <p:pic>
        <p:nvPicPr>
          <p:cNvPr id="4" name="Content Placeholder 3" descr="Screen Shot 2011-10-22 at 9.08.2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27" r="-88527"/>
          <a:stretch>
            <a:fillRect/>
          </a:stretch>
        </p:blipFill>
        <p:spPr>
          <a:xfrm>
            <a:off x="457200" y="1676400"/>
            <a:ext cx="8458200" cy="43434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http://amzn.to/1aMYF24</a:t>
            </a:r>
          </a:p>
        </p:txBody>
      </p:sp>
    </p:spTree>
    <p:extLst>
      <p:ext uri="{BB962C8B-B14F-4D97-AF65-F5344CB8AC3E}">
        <p14:creationId xmlns:p14="http://schemas.microsoft.com/office/powerpoint/2010/main" val="4255520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CoffeeScript: </a:t>
            </a:r>
            <a:r>
              <a:rPr lang="en-US" sz="2400" dirty="0" smtClean="0">
                <a:hlinkClick r:id="rId2"/>
              </a:rPr>
              <a:t>http://coffeescript.org/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Mindscape Web Workbench: </a:t>
            </a:r>
            <a:r>
              <a:rPr lang="en-US" sz="2400" dirty="0" smtClean="0">
                <a:hlinkClick r:id="rId3"/>
              </a:rPr>
              <a:t>http://bit.ly/poXJkB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Web Essentials 2012: </a:t>
            </a:r>
            <a:r>
              <a:rPr lang="en-US" sz="2400" dirty="0" smtClean="0">
                <a:hlinkClick r:id="rId4"/>
              </a:rPr>
              <a:t>http://vswebessentials.com/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“CoffeeScript Accelerated JavaScript Development” by Trevor Burnham : </a:t>
            </a:r>
            <a:r>
              <a:rPr lang="en-US" sz="2400" dirty="0" smtClean="0">
                <a:hlinkClick r:id="rId5"/>
              </a:rPr>
              <a:t>http://pragprog.com/book/tbcoffee/coffeescript</a:t>
            </a:r>
            <a:r>
              <a:rPr lang="en-US" sz="2400" dirty="0" smtClean="0"/>
              <a:t> </a:t>
            </a:r>
          </a:p>
          <a:p>
            <a:pPr marL="0" indent="0" algn="ctr">
              <a:buNone/>
            </a:pPr>
            <a:r>
              <a:rPr lang="en-US" sz="2400" dirty="0" smtClean="0"/>
              <a:t>Slides &amp; Code: </a:t>
            </a:r>
            <a:r>
              <a:rPr lang="en-US" sz="2400" dirty="0" smtClean="0">
                <a:hlinkClick r:id="rId6"/>
              </a:rPr>
              <a:t>https://github.com/jerrelblankenship/Presentations/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7891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Developer </a:t>
            </a:r>
            <a:endParaRPr lang="en-US" dirty="0" smtClean="0"/>
          </a:p>
          <a:p>
            <a:r>
              <a:rPr lang="en-US" dirty="0" smtClean="0"/>
              <a:t>Aspiring Craftsman</a:t>
            </a:r>
            <a:endParaRPr lang="en-US" dirty="0" smtClean="0"/>
          </a:p>
          <a:p>
            <a:r>
              <a:rPr lang="en-US" dirty="0" smtClean="0"/>
              <a:t>Author: </a:t>
            </a:r>
            <a:r>
              <a:rPr lang="en-US" i="1" dirty="0" smtClean="0"/>
              <a:t>Pro Agile .NET Development with Scrum</a:t>
            </a:r>
          </a:p>
          <a:p>
            <a:r>
              <a:rPr lang="en-US" i="1" dirty="0" smtClean="0"/>
              <a:t>Cleveland Sports Fan</a:t>
            </a:r>
          </a:p>
          <a:p>
            <a:r>
              <a:rPr lang="en-US" i="1" dirty="0" smtClean="0"/>
              <a:t>Husband &amp; 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92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Language</a:t>
            </a:r>
          </a:p>
          <a:p>
            <a:pPr lvl="1"/>
            <a:r>
              <a:rPr lang="en-US" dirty="0" smtClean="0"/>
              <a:t>Written in CoffeeScript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way to expose the good parts of JavaScript</a:t>
            </a:r>
          </a:p>
          <a:p>
            <a:pPr lvl="1"/>
            <a:r>
              <a:rPr lang="en-US" dirty="0" smtClean="0"/>
              <a:t>In a simple </a:t>
            </a:r>
            <a:r>
              <a:rPr lang="en-US" dirty="0" smtClean="0"/>
              <a:t>way and more maintainable way</a:t>
            </a:r>
            <a:endParaRPr lang="en-US" dirty="0" smtClean="0"/>
          </a:p>
          <a:p>
            <a:r>
              <a:rPr lang="en-US" dirty="0" smtClean="0"/>
              <a:t>Compiles into JavaScript</a:t>
            </a:r>
          </a:p>
          <a:p>
            <a:pPr lvl="1"/>
            <a:r>
              <a:rPr lang="en-US" dirty="0" smtClean="0"/>
              <a:t>1 to 1 compilation into equivalent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Will pass through </a:t>
            </a:r>
            <a:r>
              <a:rPr lang="en-US" dirty="0" err="1" smtClean="0"/>
              <a:t>jsLint</a:t>
            </a:r>
            <a:r>
              <a:rPr lang="en-US" dirty="0" smtClean="0"/>
              <a:t> with no errors</a:t>
            </a:r>
            <a:endParaRPr lang="en-US" dirty="0" smtClean="0"/>
          </a:p>
          <a:p>
            <a:r>
              <a:rPr lang="en-US" dirty="0" smtClean="0"/>
              <a:t>Works with all JavaScript runtimes &amp; libraries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7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CoffeeScript Examples: </a:t>
            </a:r>
            <a:br>
              <a:rPr lang="en-US" dirty="0" smtClean="0"/>
            </a:br>
            <a:r>
              <a:rPr lang="en-US" dirty="0" smtClean="0"/>
              <a:t>Variable 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CoffeeScript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Equivalent JavaScript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sz="half" idx="2"/>
          </p:nvPr>
        </p:nvSpPr>
        <p:spPr bwMode="auto">
          <a:xfrm>
            <a:off x="1094543" y="2374612"/>
            <a:ext cx="276550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conference =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"devLink"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speaker =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"Jerrel"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isSpeaking =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sz="quarter" idx="4"/>
          </p:nvPr>
        </p:nvSpPr>
        <p:spPr bwMode="auto">
          <a:xfrm>
            <a:off x="4385480" y="2374612"/>
            <a:ext cx="456086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conference, isSpeaking, speaker;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conference =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"devLink"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speaker =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"Jerrel"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isSpeaking =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1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CoffeeScript Examples: </a:t>
            </a:r>
            <a:br>
              <a:rPr lang="en-US" dirty="0"/>
            </a:b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CoffeeScript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Equivalent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770737" y="2440529"/>
            <a:ext cx="341311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 (x,y) -&gt; x + 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addToString (original, stringToAdd) 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"#{original}, #{stringToAdd}"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addPlus1(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-&gt; add(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+ 1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4876800" y="2440529"/>
            <a:ext cx="4007828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+ y;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addToString(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(original, stringToAdd)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original +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 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stringToAdd;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addPlus1(x, y)(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add(x, y) + 1;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2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CoffeeScript Examples: </a:t>
            </a:r>
            <a:br>
              <a:rPr lang="en-US" dirty="0"/>
            </a:br>
            <a:r>
              <a:rPr lang="en-US" dirty="0" smtClean="0"/>
              <a:t>Objects &amp;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CoffeeScript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Equivalent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420792" y="2211724"/>
            <a:ext cx="422423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primeNumbers = [2, 3, 5, 7, 11, 13]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alphas = 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1, 2, 3]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superHeroes 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heroName: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"Spiderman“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comicCompany: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"Marvel“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normalName: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"Peter Parker“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age: 16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sz="quarter" idx="4"/>
          </p:nvPr>
        </p:nvSpPr>
        <p:spPr bwMode="auto">
          <a:xfrm>
            <a:off x="4497388" y="2174875"/>
            <a:ext cx="456086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primeNumbers = [2, 3, 5, 7, 11, 13];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alphas = 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1, 2, 3];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superHeroes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heroName: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"Spiderman"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comicCompany: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"Marvel"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normalName: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"Peter Parker"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age: 16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within .NET web application</a:t>
            </a:r>
          </a:p>
          <a:p>
            <a:pPr lvl="1"/>
            <a:r>
              <a:rPr lang="en-US" dirty="0" smtClean="0"/>
              <a:t>Visual Studio </a:t>
            </a:r>
            <a:r>
              <a:rPr lang="en-US" dirty="0" err="1" smtClean="0"/>
              <a:t>Extentsions</a:t>
            </a:r>
            <a:endParaRPr lang="en-US" dirty="0" smtClean="0"/>
          </a:p>
          <a:p>
            <a:pPr lvl="2"/>
            <a:r>
              <a:rPr lang="en-US" b="1" dirty="0"/>
              <a:t>Web Essentials </a:t>
            </a:r>
            <a:r>
              <a:rPr lang="en-US" b="1" dirty="0" smtClean="0"/>
              <a:t>2012</a:t>
            </a:r>
          </a:p>
          <a:p>
            <a:pPr lvl="2"/>
            <a:r>
              <a:rPr lang="en-US" b="1" dirty="0" smtClean="0"/>
              <a:t>Mindscape Web Workbench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27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92375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/>
              <a:t>CODE!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62400"/>
            <a:ext cx="6477000" cy="1676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66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use in a Windows Phone application</a:t>
            </a:r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can be used instead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Cannot use in Windows “Metro” HTML5 or JavaScript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4229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283</Words>
  <Application>Microsoft Office PowerPoint</Application>
  <PresentationFormat>On-screen Show (4:3)</PresentationFormat>
  <Paragraphs>109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Having Your Coffee in the .NET World</vt:lpstr>
      <vt:lpstr>A Little About Me</vt:lpstr>
      <vt:lpstr>What is CoffeeScript</vt:lpstr>
      <vt:lpstr>CoffeeScript Examples:  Variable Assignment</vt:lpstr>
      <vt:lpstr>CoffeeScript Examples:  Methods</vt:lpstr>
      <vt:lpstr>CoffeeScript Examples:  Objects &amp; Arrays</vt:lpstr>
      <vt:lpstr>Incorporating CoffeeScript</vt:lpstr>
      <vt:lpstr>CODE!</vt:lpstr>
      <vt:lpstr>Limitations of Integration</vt:lpstr>
      <vt:lpstr>?</vt:lpstr>
      <vt:lpstr>Pro Agile .NET Development with Scrum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Having Your Coffee in the .NET World</dc:title>
  <dc:creator>Jerrel</dc:creator>
  <cp:lastModifiedBy>Jerrel Blankenship</cp:lastModifiedBy>
  <cp:revision>27</cp:revision>
  <dcterms:created xsi:type="dcterms:W3CDTF">2013-05-30T05:18:28Z</dcterms:created>
  <dcterms:modified xsi:type="dcterms:W3CDTF">2013-08-29T08:27:19Z</dcterms:modified>
</cp:coreProperties>
</file>