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605" autoAdjust="0"/>
  </p:normalViewPr>
  <p:slideViewPr>
    <p:cSldViewPr snapToGrid="0">
      <p:cViewPr varScale="1">
        <p:scale>
          <a:sx n="77" d="100"/>
          <a:sy n="77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Xamarin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dirty="0" err="1" smtClean="0"/>
              <a:t>Xamarin's</a:t>
            </a:r>
            <a:r>
              <a:rPr lang="en-US" dirty="0" smtClean="0"/>
              <a:t> binding technology exposes all of the APIs available in </a:t>
            </a:r>
            <a:r>
              <a:rPr lang="en-US" dirty="0" err="1" smtClean="0"/>
              <a:t>iOS</a:t>
            </a:r>
            <a:r>
              <a:rPr lang="en-US" dirty="0" smtClean="0"/>
              <a:t> and Android to your applications as regular C# class libraries.</a:t>
            </a:r>
          </a:p>
          <a:p>
            <a:r>
              <a:rPr lang="en-US" dirty="0" smtClean="0"/>
              <a:t>This means your Xamarin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Xamarin compiles your app to a native binary, 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CoverFlowView</a:t>
            </a:r>
            <a:r>
              <a:rPr lang="en-US" baseline="0" dirty="0" smtClean="0"/>
              <a:t> – Add </a:t>
            </a:r>
            <a:r>
              <a:rPr lang="en-US" baseline="0" dirty="0" err="1" smtClean="0"/>
              <a:t>CoverFlow</a:t>
            </a:r>
            <a:r>
              <a:rPr lang="en-US" baseline="0" dirty="0" smtClean="0"/>
              <a:t> to your app (apple)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Strengths</a:t>
            </a:r>
            <a:r>
              <a:rPr lang="en-US" baseline="0" dirty="0" smtClean="0"/>
              <a:t> &amp; Challenges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err="1" smtClean="0"/>
              <a:t>CodeMash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Pro Agile .NET Development with Scrum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Unity</a:t>
            </a:r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Titanium</a:t>
            </a:r>
          </a:p>
          <a:p>
            <a:pPr marL="0" indent="0" algn="ctr">
              <a:buNone/>
            </a:pPr>
            <a:r>
              <a:rPr lang="en-US" dirty="0" err="1" smtClean="0"/>
              <a:t>Icenium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995" y="2782110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4381499" cy="3240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Cross-platform development with C#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r>
              <a:rPr lang="en-US" dirty="0" smtClean="0"/>
              <a:t>Use Native APIs to create native apps</a:t>
            </a:r>
          </a:p>
          <a:p>
            <a:r>
              <a:rPr lang="en-US" dirty="0" smtClean="0"/>
              <a:t>Use any existing .NET Libraries</a:t>
            </a:r>
          </a:p>
          <a:p>
            <a:r>
              <a:rPr lang="en-US" dirty="0" smtClean="0"/>
              <a:t>Multiple ways to use:</a:t>
            </a:r>
          </a:p>
          <a:p>
            <a:pPr lvl="1"/>
            <a:r>
              <a:rPr lang="en-US" dirty="0" smtClean="0"/>
              <a:t>Xamarin Studio</a:t>
            </a:r>
          </a:p>
          <a:p>
            <a:pPr lvl="1"/>
            <a:r>
              <a:rPr lang="en-US" dirty="0" smtClean="0"/>
              <a:t>Visual Studio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1" y="2556932"/>
            <a:ext cx="4962809" cy="22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6491" y="2674745"/>
            <a:ext cx="9601196" cy="1303867"/>
          </a:xfrm>
        </p:spPr>
        <p:txBody>
          <a:bodyPr/>
          <a:lstStyle/>
          <a:p>
            <a:r>
              <a:rPr lang="en-US" dirty="0" smtClean="0"/>
              <a:t>Xamarin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3" y="2616378"/>
            <a:ext cx="9601196" cy="1303867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  <a:endParaRPr lang="en-US" dirty="0" smtClean="0"/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pPr lvl="2"/>
            <a:r>
              <a:rPr lang="en-US" dirty="0" err="1" smtClean="0"/>
              <a:t>CoverFlowView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366</Words>
  <Application>Microsoft Office PowerPoint</Application>
  <PresentationFormat>Widescreen</PresentationFormat>
  <Paragraphs>85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Xamarin Studio</vt:lpstr>
      <vt:lpstr>Visual Studio</vt:lpstr>
      <vt:lpstr>Components &amp; Add-Ons</vt:lpstr>
      <vt:lpstr>Key Considerations</vt:lpstr>
      <vt:lpstr>Questions?</vt:lpstr>
      <vt:lpstr>Contact Me</vt:lpstr>
      <vt:lpstr>Image Attributions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Jerrel Blankenship</cp:lastModifiedBy>
  <cp:revision>9</cp:revision>
  <dcterms:created xsi:type="dcterms:W3CDTF">2014-01-06T16:06:01Z</dcterms:created>
  <dcterms:modified xsi:type="dcterms:W3CDTF">2014-01-06T18:18:57Z</dcterms:modified>
</cp:coreProperties>
</file>