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FE8F7-A114-4173-90D6-D6B01A1496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D61295F-E6A9-4484-86DE-FD69B84284B3}">
      <dgm:prSet/>
      <dgm:spPr/>
      <dgm:t>
        <a:bodyPr/>
        <a:lstStyle/>
        <a:p>
          <a:r>
            <a:rPr lang="en-US"/>
            <a:t>The about page just gives our campers a brief detailed description about our camping grounds .</a:t>
          </a:r>
        </a:p>
      </dgm:t>
    </dgm:pt>
    <dgm:pt modelId="{740D9A3B-7D9E-44A8-966B-8CDBA29CD493}" type="parTrans" cxnId="{920D7FC9-B0A2-4FE0-B495-3229C0FA5829}">
      <dgm:prSet/>
      <dgm:spPr/>
      <dgm:t>
        <a:bodyPr/>
        <a:lstStyle/>
        <a:p>
          <a:endParaRPr lang="en-US"/>
        </a:p>
      </dgm:t>
    </dgm:pt>
    <dgm:pt modelId="{B2F41B53-4CC1-44BD-8B31-F3BF674B1426}" type="sibTrans" cxnId="{920D7FC9-B0A2-4FE0-B495-3229C0FA5829}">
      <dgm:prSet/>
      <dgm:spPr/>
      <dgm:t>
        <a:bodyPr/>
        <a:lstStyle/>
        <a:p>
          <a:endParaRPr lang="en-US"/>
        </a:p>
      </dgm:t>
    </dgm:pt>
    <dgm:pt modelId="{E6BC1701-94E3-4761-8552-53ED503C9429}">
      <dgm:prSet/>
      <dgm:spPr/>
      <dgm:t>
        <a:bodyPr/>
        <a:lstStyle/>
        <a:p>
          <a:r>
            <a:rPr lang="en-US"/>
            <a:t>The about us page also consist of giving our campers history about our camp grounds </a:t>
          </a:r>
        </a:p>
      </dgm:t>
    </dgm:pt>
    <dgm:pt modelId="{259AC84D-68E0-407A-9E41-C93E3DC7F67E}" type="parTrans" cxnId="{6379C661-50A7-4CBF-BD0C-E138C99F62EE}">
      <dgm:prSet/>
      <dgm:spPr/>
      <dgm:t>
        <a:bodyPr/>
        <a:lstStyle/>
        <a:p>
          <a:endParaRPr lang="en-US"/>
        </a:p>
      </dgm:t>
    </dgm:pt>
    <dgm:pt modelId="{279C7BF0-028D-482E-9A4E-4A288A1CB796}" type="sibTrans" cxnId="{6379C661-50A7-4CBF-BD0C-E138C99F62EE}">
      <dgm:prSet/>
      <dgm:spPr/>
      <dgm:t>
        <a:bodyPr/>
        <a:lstStyle/>
        <a:p>
          <a:endParaRPr lang="en-US"/>
        </a:p>
      </dgm:t>
    </dgm:pt>
    <dgm:pt modelId="{79E46883-B0FE-4F54-A79B-74F284F8787E}">
      <dgm:prSet/>
      <dgm:spPr/>
      <dgm:t>
        <a:bodyPr/>
        <a:lstStyle/>
        <a:p>
          <a:r>
            <a:rPr lang="en-US"/>
            <a:t>It also has a list of ammenties we have here, with pictures detailed</a:t>
          </a:r>
        </a:p>
      </dgm:t>
    </dgm:pt>
    <dgm:pt modelId="{DA25972A-9A79-4317-9098-A870D1B15B5B}" type="parTrans" cxnId="{36F9D1D7-A7AC-491C-86B8-D28ED1139425}">
      <dgm:prSet/>
      <dgm:spPr/>
      <dgm:t>
        <a:bodyPr/>
        <a:lstStyle/>
        <a:p>
          <a:endParaRPr lang="en-US"/>
        </a:p>
      </dgm:t>
    </dgm:pt>
    <dgm:pt modelId="{A7C1DA93-0BB7-4979-81EC-79C5DBA6EB61}" type="sibTrans" cxnId="{36F9D1D7-A7AC-491C-86B8-D28ED1139425}">
      <dgm:prSet/>
      <dgm:spPr/>
      <dgm:t>
        <a:bodyPr/>
        <a:lstStyle/>
        <a:p>
          <a:endParaRPr lang="en-US"/>
        </a:p>
      </dgm:t>
    </dgm:pt>
    <dgm:pt modelId="{2A69BD2B-74D8-4BBA-A979-EA7EEF4B2CFF}" type="pres">
      <dgm:prSet presAssocID="{8DCFE8F7-A114-4173-90D6-D6B01A14966B}" presName="root" presStyleCnt="0">
        <dgm:presLayoutVars>
          <dgm:dir/>
          <dgm:resizeHandles val="exact"/>
        </dgm:presLayoutVars>
      </dgm:prSet>
      <dgm:spPr/>
    </dgm:pt>
    <dgm:pt modelId="{67DD29A6-1330-457E-9F66-FB3668B70E7C}" type="pres">
      <dgm:prSet presAssocID="{4D61295F-E6A9-4484-86DE-FD69B84284B3}" presName="compNode" presStyleCnt="0"/>
      <dgm:spPr/>
    </dgm:pt>
    <dgm:pt modelId="{891559FE-887B-4654-A5B1-943DFD8E4BCD}" type="pres">
      <dgm:prSet presAssocID="{4D61295F-E6A9-4484-86DE-FD69B84284B3}" presName="bgRect" presStyleLbl="bgShp" presStyleIdx="0" presStyleCnt="3"/>
      <dgm:spPr/>
    </dgm:pt>
    <dgm:pt modelId="{A43E86CF-B62E-4C20-936F-E1F80D219A86}" type="pres">
      <dgm:prSet presAssocID="{4D61295F-E6A9-4484-86DE-FD69B84284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t"/>
        </a:ext>
      </dgm:extLst>
    </dgm:pt>
    <dgm:pt modelId="{DBF34A0D-58AC-41E0-A4F9-F135268D159E}" type="pres">
      <dgm:prSet presAssocID="{4D61295F-E6A9-4484-86DE-FD69B84284B3}" presName="spaceRect" presStyleCnt="0"/>
      <dgm:spPr/>
    </dgm:pt>
    <dgm:pt modelId="{365B4219-A112-4C88-85A8-8DF4F578617C}" type="pres">
      <dgm:prSet presAssocID="{4D61295F-E6A9-4484-86DE-FD69B84284B3}" presName="parTx" presStyleLbl="revTx" presStyleIdx="0" presStyleCnt="3">
        <dgm:presLayoutVars>
          <dgm:chMax val="0"/>
          <dgm:chPref val="0"/>
        </dgm:presLayoutVars>
      </dgm:prSet>
      <dgm:spPr/>
    </dgm:pt>
    <dgm:pt modelId="{BD03F655-6EEF-4B6D-90EF-C6D24240E281}" type="pres">
      <dgm:prSet presAssocID="{B2F41B53-4CC1-44BD-8B31-F3BF674B1426}" presName="sibTrans" presStyleCnt="0"/>
      <dgm:spPr/>
    </dgm:pt>
    <dgm:pt modelId="{203CA73E-845D-430B-8E67-5AB2F60423AB}" type="pres">
      <dgm:prSet presAssocID="{E6BC1701-94E3-4761-8552-53ED503C9429}" presName="compNode" presStyleCnt="0"/>
      <dgm:spPr/>
    </dgm:pt>
    <dgm:pt modelId="{4F0BC630-0D65-43AD-89FE-18D6A63DE1A4}" type="pres">
      <dgm:prSet presAssocID="{E6BC1701-94E3-4761-8552-53ED503C9429}" presName="bgRect" presStyleLbl="bgShp" presStyleIdx="1" presStyleCnt="3"/>
      <dgm:spPr/>
    </dgm:pt>
    <dgm:pt modelId="{479BE129-E92D-45FE-A669-62B40664C0D6}" type="pres">
      <dgm:prSet presAssocID="{E6BC1701-94E3-4761-8552-53ED503C94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0D7CCD7E-1EA0-4383-AF4E-A3D34CB49E64}" type="pres">
      <dgm:prSet presAssocID="{E6BC1701-94E3-4761-8552-53ED503C9429}" presName="spaceRect" presStyleCnt="0"/>
      <dgm:spPr/>
    </dgm:pt>
    <dgm:pt modelId="{E30BF0BB-7B2F-43DF-A876-2FCEEDD0C2C2}" type="pres">
      <dgm:prSet presAssocID="{E6BC1701-94E3-4761-8552-53ED503C9429}" presName="parTx" presStyleLbl="revTx" presStyleIdx="1" presStyleCnt="3">
        <dgm:presLayoutVars>
          <dgm:chMax val="0"/>
          <dgm:chPref val="0"/>
        </dgm:presLayoutVars>
      </dgm:prSet>
      <dgm:spPr/>
    </dgm:pt>
    <dgm:pt modelId="{552982B6-5359-4C4E-9C8C-82D8C719C688}" type="pres">
      <dgm:prSet presAssocID="{279C7BF0-028D-482E-9A4E-4A288A1CB796}" presName="sibTrans" presStyleCnt="0"/>
      <dgm:spPr/>
    </dgm:pt>
    <dgm:pt modelId="{0C2B97E9-791F-48A9-AA43-E1972CB50BFC}" type="pres">
      <dgm:prSet presAssocID="{79E46883-B0FE-4F54-A79B-74F284F8787E}" presName="compNode" presStyleCnt="0"/>
      <dgm:spPr/>
    </dgm:pt>
    <dgm:pt modelId="{33A2FA41-EBDE-4D66-90C4-1C9DF209C0B4}" type="pres">
      <dgm:prSet presAssocID="{79E46883-B0FE-4F54-A79B-74F284F8787E}" presName="bgRect" presStyleLbl="bgShp" presStyleIdx="2" presStyleCnt="3"/>
      <dgm:spPr/>
    </dgm:pt>
    <dgm:pt modelId="{886111AD-42DF-4292-AD9D-B3BAF7EDED52}" type="pres">
      <dgm:prSet presAssocID="{79E46883-B0FE-4F54-A79B-74F284F878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9B0CE146-241A-4983-B9B5-8AFFC2B96095}" type="pres">
      <dgm:prSet presAssocID="{79E46883-B0FE-4F54-A79B-74F284F8787E}" presName="spaceRect" presStyleCnt="0"/>
      <dgm:spPr/>
    </dgm:pt>
    <dgm:pt modelId="{B7ABACF2-7B00-4D1A-8BEE-FB95981DA2E3}" type="pres">
      <dgm:prSet presAssocID="{79E46883-B0FE-4F54-A79B-74F284F878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79C661-50A7-4CBF-BD0C-E138C99F62EE}" srcId="{8DCFE8F7-A114-4173-90D6-D6B01A14966B}" destId="{E6BC1701-94E3-4761-8552-53ED503C9429}" srcOrd="1" destOrd="0" parTransId="{259AC84D-68E0-407A-9E41-C93E3DC7F67E}" sibTransId="{279C7BF0-028D-482E-9A4E-4A288A1CB796}"/>
    <dgm:cxn modelId="{33B90B6B-53C6-43E1-B9D9-67CD55C7EA1D}" type="presOf" srcId="{79E46883-B0FE-4F54-A79B-74F284F8787E}" destId="{B7ABACF2-7B00-4D1A-8BEE-FB95981DA2E3}" srcOrd="0" destOrd="0" presId="urn:microsoft.com/office/officeart/2018/2/layout/IconVerticalSolidList"/>
    <dgm:cxn modelId="{BBF2B37E-47B8-4788-A920-5265537874D3}" type="presOf" srcId="{E6BC1701-94E3-4761-8552-53ED503C9429}" destId="{E30BF0BB-7B2F-43DF-A876-2FCEEDD0C2C2}" srcOrd="0" destOrd="0" presId="urn:microsoft.com/office/officeart/2018/2/layout/IconVerticalSolidList"/>
    <dgm:cxn modelId="{7784B9B7-7665-4097-A80D-DB026E43EA3C}" type="presOf" srcId="{4D61295F-E6A9-4484-86DE-FD69B84284B3}" destId="{365B4219-A112-4C88-85A8-8DF4F578617C}" srcOrd="0" destOrd="0" presId="urn:microsoft.com/office/officeart/2018/2/layout/IconVerticalSolidList"/>
    <dgm:cxn modelId="{920D7FC9-B0A2-4FE0-B495-3229C0FA5829}" srcId="{8DCFE8F7-A114-4173-90D6-D6B01A14966B}" destId="{4D61295F-E6A9-4484-86DE-FD69B84284B3}" srcOrd="0" destOrd="0" parTransId="{740D9A3B-7D9E-44A8-966B-8CDBA29CD493}" sibTransId="{B2F41B53-4CC1-44BD-8B31-F3BF674B1426}"/>
    <dgm:cxn modelId="{36F9D1D7-A7AC-491C-86B8-D28ED1139425}" srcId="{8DCFE8F7-A114-4173-90D6-D6B01A14966B}" destId="{79E46883-B0FE-4F54-A79B-74F284F8787E}" srcOrd="2" destOrd="0" parTransId="{DA25972A-9A79-4317-9098-A870D1B15B5B}" sibTransId="{A7C1DA93-0BB7-4979-81EC-79C5DBA6EB61}"/>
    <dgm:cxn modelId="{E7027BF8-362E-4810-BB57-D0E8102039B5}" type="presOf" srcId="{8DCFE8F7-A114-4173-90D6-D6B01A14966B}" destId="{2A69BD2B-74D8-4BBA-A979-EA7EEF4B2CFF}" srcOrd="0" destOrd="0" presId="urn:microsoft.com/office/officeart/2018/2/layout/IconVerticalSolidList"/>
    <dgm:cxn modelId="{B8466836-19A0-469A-84F4-E98227521B7B}" type="presParOf" srcId="{2A69BD2B-74D8-4BBA-A979-EA7EEF4B2CFF}" destId="{67DD29A6-1330-457E-9F66-FB3668B70E7C}" srcOrd="0" destOrd="0" presId="urn:microsoft.com/office/officeart/2018/2/layout/IconVerticalSolidList"/>
    <dgm:cxn modelId="{21D9991D-7BFD-4E32-AE73-5D09CA30ABFB}" type="presParOf" srcId="{67DD29A6-1330-457E-9F66-FB3668B70E7C}" destId="{891559FE-887B-4654-A5B1-943DFD8E4BCD}" srcOrd="0" destOrd="0" presId="urn:microsoft.com/office/officeart/2018/2/layout/IconVerticalSolidList"/>
    <dgm:cxn modelId="{D3EC0A04-7B7E-4CF9-A1CB-63F513CBFE6A}" type="presParOf" srcId="{67DD29A6-1330-457E-9F66-FB3668B70E7C}" destId="{A43E86CF-B62E-4C20-936F-E1F80D219A86}" srcOrd="1" destOrd="0" presId="urn:microsoft.com/office/officeart/2018/2/layout/IconVerticalSolidList"/>
    <dgm:cxn modelId="{B3FE9490-7005-4652-ABE5-03057DCAF258}" type="presParOf" srcId="{67DD29A6-1330-457E-9F66-FB3668B70E7C}" destId="{DBF34A0D-58AC-41E0-A4F9-F135268D159E}" srcOrd="2" destOrd="0" presId="urn:microsoft.com/office/officeart/2018/2/layout/IconVerticalSolidList"/>
    <dgm:cxn modelId="{9F448A8F-6781-42B9-8980-B8684042DE1E}" type="presParOf" srcId="{67DD29A6-1330-457E-9F66-FB3668B70E7C}" destId="{365B4219-A112-4C88-85A8-8DF4F578617C}" srcOrd="3" destOrd="0" presId="urn:microsoft.com/office/officeart/2018/2/layout/IconVerticalSolidList"/>
    <dgm:cxn modelId="{63A559DC-9C48-41D6-A45A-16DB3F4F486F}" type="presParOf" srcId="{2A69BD2B-74D8-4BBA-A979-EA7EEF4B2CFF}" destId="{BD03F655-6EEF-4B6D-90EF-C6D24240E281}" srcOrd="1" destOrd="0" presId="urn:microsoft.com/office/officeart/2018/2/layout/IconVerticalSolidList"/>
    <dgm:cxn modelId="{7E53DEDD-F239-43DE-8E7C-4AFB20F37773}" type="presParOf" srcId="{2A69BD2B-74D8-4BBA-A979-EA7EEF4B2CFF}" destId="{203CA73E-845D-430B-8E67-5AB2F60423AB}" srcOrd="2" destOrd="0" presId="urn:microsoft.com/office/officeart/2018/2/layout/IconVerticalSolidList"/>
    <dgm:cxn modelId="{C321EDFE-858D-496F-A9E9-D6083594B472}" type="presParOf" srcId="{203CA73E-845D-430B-8E67-5AB2F60423AB}" destId="{4F0BC630-0D65-43AD-89FE-18D6A63DE1A4}" srcOrd="0" destOrd="0" presId="urn:microsoft.com/office/officeart/2018/2/layout/IconVerticalSolidList"/>
    <dgm:cxn modelId="{DB50A2AD-9B6C-4DE1-920F-CB6F1EE235AD}" type="presParOf" srcId="{203CA73E-845D-430B-8E67-5AB2F60423AB}" destId="{479BE129-E92D-45FE-A669-62B40664C0D6}" srcOrd="1" destOrd="0" presId="urn:microsoft.com/office/officeart/2018/2/layout/IconVerticalSolidList"/>
    <dgm:cxn modelId="{7FA0B209-6FB9-407F-9B57-16E9B001237E}" type="presParOf" srcId="{203CA73E-845D-430B-8E67-5AB2F60423AB}" destId="{0D7CCD7E-1EA0-4383-AF4E-A3D34CB49E64}" srcOrd="2" destOrd="0" presId="urn:microsoft.com/office/officeart/2018/2/layout/IconVerticalSolidList"/>
    <dgm:cxn modelId="{A5E3D368-69C4-4D9C-83E8-8C367722E48B}" type="presParOf" srcId="{203CA73E-845D-430B-8E67-5AB2F60423AB}" destId="{E30BF0BB-7B2F-43DF-A876-2FCEEDD0C2C2}" srcOrd="3" destOrd="0" presId="urn:microsoft.com/office/officeart/2018/2/layout/IconVerticalSolidList"/>
    <dgm:cxn modelId="{03AD3611-46FA-4E0A-A309-8A3E7F43CCDF}" type="presParOf" srcId="{2A69BD2B-74D8-4BBA-A979-EA7EEF4B2CFF}" destId="{552982B6-5359-4C4E-9C8C-82D8C719C688}" srcOrd="3" destOrd="0" presId="urn:microsoft.com/office/officeart/2018/2/layout/IconVerticalSolidList"/>
    <dgm:cxn modelId="{1BC7CF4E-F6D5-4082-A87A-9F50DD16BF56}" type="presParOf" srcId="{2A69BD2B-74D8-4BBA-A979-EA7EEF4B2CFF}" destId="{0C2B97E9-791F-48A9-AA43-E1972CB50BFC}" srcOrd="4" destOrd="0" presId="urn:microsoft.com/office/officeart/2018/2/layout/IconVerticalSolidList"/>
    <dgm:cxn modelId="{42F6773D-5FD7-4B7B-9FA3-AEE344855D50}" type="presParOf" srcId="{0C2B97E9-791F-48A9-AA43-E1972CB50BFC}" destId="{33A2FA41-EBDE-4D66-90C4-1C9DF209C0B4}" srcOrd="0" destOrd="0" presId="urn:microsoft.com/office/officeart/2018/2/layout/IconVerticalSolidList"/>
    <dgm:cxn modelId="{D37A35C9-D72E-4711-930B-320A11E58775}" type="presParOf" srcId="{0C2B97E9-791F-48A9-AA43-E1972CB50BFC}" destId="{886111AD-42DF-4292-AD9D-B3BAF7EDED52}" srcOrd="1" destOrd="0" presId="urn:microsoft.com/office/officeart/2018/2/layout/IconVerticalSolidList"/>
    <dgm:cxn modelId="{5EE3E014-0AA8-4513-A61A-086B7BE2E670}" type="presParOf" srcId="{0C2B97E9-791F-48A9-AA43-E1972CB50BFC}" destId="{9B0CE146-241A-4983-B9B5-8AFFC2B96095}" srcOrd="2" destOrd="0" presId="urn:microsoft.com/office/officeart/2018/2/layout/IconVerticalSolidList"/>
    <dgm:cxn modelId="{7EB28DFB-4E2B-4F4A-ACE4-EB0A69371056}" type="presParOf" srcId="{0C2B97E9-791F-48A9-AA43-E1972CB50BFC}" destId="{B7ABACF2-7B00-4D1A-8BEE-FB95981DA2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A6B0C-791B-4ACD-9A5B-5E3797D6A7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2938B9-09EC-4EC8-A369-9DDF33D41F5B}">
      <dgm:prSet/>
      <dgm:spPr/>
      <dgm:t>
        <a:bodyPr/>
        <a:lstStyle/>
        <a:p>
          <a:r>
            <a:rPr lang="en-US"/>
            <a:t>The contact page will consits of a list of contacts for our camp grounds </a:t>
          </a:r>
        </a:p>
      </dgm:t>
    </dgm:pt>
    <dgm:pt modelId="{2FE9F681-7E58-4E4C-8374-0DC94C40533F}" type="parTrans" cxnId="{63165EBD-F721-4897-95FD-0AC5BAE5CB98}">
      <dgm:prSet/>
      <dgm:spPr/>
      <dgm:t>
        <a:bodyPr/>
        <a:lstStyle/>
        <a:p>
          <a:endParaRPr lang="en-US"/>
        </a:p>
      </dgm:t>
    </dgm:pt>
    <dgm:pt modelId="{BBFBA66A-F0A2-4D31-8408-42A7F42E66CF}" type="sibTrans" cxnId="{63165EBD-F721-4897-95FD-0AC5BAE5CB98}">
      <dgm:prSet/>
      <dgm:spPr/>
      <dgm:t>
        <a:bodyPr/>
        <a:lstStyle/>
        <a:p>
          <a:endParaRPr lang="en-US"/>
        </a:p>
      </dgm:t>
    </dgm:pt>
    <dgm:pt modelId="{4901E494-2723-4151-A3F4-26FEE2FBBEE1}">
      <dgm:prSet/>
      <dgm:spPr/>
      <dgm:t>
        <a:bodyPr/>
        <a:lstStyle/>
        <a:p>
          <a:r>
            <a:rPr lang="en-US"/>
            <a:t>It also will have the hours listed </a:t>
          </a:r>
        </a:p>
      </dgm:t>
    </dgm:pt>
    <dgm:pt modelId="{387CCB59-2E69-4D3D-AE5E-A2BABF4065F6}" type="parTrans" cxnId="{E0D88657-B003-4667-BC36-0F0BCBB85CCC}">
      <dgm:prSet/>
      <dgm:spPr/>
      <dgm:t>
        <a:bodyPr/>
        <a:lstStyle/>
        <a:p>
          <a:endParaRPr lang="en-US"/>
        </a:p>
      </dgm:t>
    </dgm:pt>
    <dgm:pt modelId="{5374AFC7-DA8D-4AF2-BD60-07FA4A470258}" type="sibTrans" cxnId="{E0D88657-B003-4667-BC36-0F0BCBB85CCC}">
      <dgm:prSet/>
      <dgm:spPr/>
      <dgm:t>
        <a:bodyPr/>
        <a:lstStyle/>
        <a:p>
          <a:endParaRPr lang="en-US"/>
        </a:p>
      </dgm:t>
    </dgm:pt>
    <dgm:pt modelId="{DA8AEB4D-DFC9-4478-AFAA-B956A6AEFE99}">
      <dgm:prSet/>
      <dgm:spPr/>
      <dgm:t>
        <a:bodyPr/>
        <a:lstStyle/>
        <a:p>
          <a:r>
            <a:rPr lang="en-US"/>
            <a:t>I will have to create a new text file save as contact.html and type int the correct code I want for my page layout </a:t>
          </a:r>
        </a:p>
      </dgm:t>
    </dgm:pt>
    <dgm:pt modelId="{0A8ACCF1-5F5C-46D6-918C-F72DE5BFCEB7}" type="parTrans" cxnId="{6D2F5B36-22E7-4D0B-8418-959DD6DBF396}">
      <dgm:prSet/>
      <dgm:spPr/>
      <dgm:t>
        <a:bodyPr/>
        <a:lstStyle/>
        <a:p>
          <a:endParaRPr lang="en-US"/>
        </a:p>
      </dgm:t>
    </dgm:pt>
    <dgm:pt modelId="{F6C02684-A8CE-46DE-A139-7DF801578382}" type="sibTrans" cxnId="{6D2F5B36-22E7-4D0B-8418-959DD6DBF396}">
      <dgm:prSet/>
      <dgm:spPr/>
      <dgm:t>
        <a:bodyPr/>
        <a:lstStyle/>
        <a:p>
          <a:endParaRPr lang="en-US"/>
        </a:p>
      </dgm:t>
    </dgm:pt>
    <dgm:pt modelId="{4CDD0C1F-1A62-4B8F-9641-C9F4B7176554}" type="pres">
      <dgm:prSet presAssocID="{623A6B0C-791B-4ACD-9A5B-5E3797D6A7EB}" presName="linear" presStyleCnt="0">
        <dgm:presLayoutVars>
          <dgm:animLvl val="lvl"/>
          <dgm:resizeHandles val="exact"/>
        </dgm:presLayoutVars>
      </dgm:prSet>
      <dgm:spPr/>
    </dgm:pt>
    <dgm:pt modelId="{A8CBE595-F183-4D67-90E3-82F32CBE3647}" type="pres">
      <dgm:prSet presAssocID="{8C2938B9-09EC-4EC8-A369-9DDF33D41F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136CAA-F604-4F0F-BD71-79CAE6DF8196}" type="pres">
      <dgm:prSet presAssocID="{BBFBA66A-F0A2-4D31-8408-42A7F42E66CF}" presName="spacer" presStyleCnt="0"/>
      <dgm:spPr/>
    </dgm:pt>
    <dgm:pt modelId="{9B900A0F-52FE-482D-90F0-7258A0A3CF7A}" type="pres">
      <dgm:prSet presAssocID="{4901E494-2723-4151-A3F4-26FEE2FBBE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E23C9D-3918-4C2A-8F7A-D0E6DFBE6B21}" type="pres">
      <dgm:prSet presAssocID="{5374AFC7-DA8D-4AF2-BD60-07FA4A470258}" presName="spacer" presStyleCnt="0"/>
      <dgm:spPr/>
    </dgm:pt>
    <dgm:pt modelId="{8AD8EBCF-9163-4A2F-8B8C-2C301D6B5A58}" type="pres">
      <dgm:prSet presAssocID="{DA8AEB4D-DFC9-4478-AFAA-B956A6AEFE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D2F5B36-22E7-4D0B-8418-959DD6DBF396}" srcId="{623A6B0C-791B-4ACD-9A5B-5E3797D6A7EB}" destId="{DA8AEB4D-DFC9-4478-AFAA-B956A6AEFE99}" srcOrd="2" destOrd="0" parTransId="{0A8ACCF1-5F5C-46D6-918C-F72DE5BFCEB7}" sibTransId="{F6C02684-A8CE-46DE-A139-7DF801578382}"/>
    <dgm:cxn modelId="{DCEBBE3D-BF02-4C8A-8E1B-8A054B805DE6}" type="presOf" srcId="{4901E494-2723-4151-A3F4-26FEE2FBBEE1}" destId="{9B900A0F-52FE-482D-90F0-7258A0A3CF7A}" srcOrd="0" destOrd="0" presId="urn:microsoft.com/office/officeart/2005/8/layout/vList2"/>
    <dgm:cxn modelId="{E0D88657-B003-4667-BC36-0F0BCBB85CCC}" srcId="{623A6B0C-791B-4ACD-9A5B-5E3797D6A7EB}" destId="{4901E494-2723-4151-A3F4-26FEE2FBBEE1}" srcOrd="1" destOrd="0" parTransId="{387CCB59-2E69-4D3D-AE5E-A2BABF4065F6}" sibTransId="{5374AFC7-DA8D-4AF2-BD60-07FA4A470258}"/>
    <dgm:cxn modelId="{D64D5D94-A30D-448E-809E-9F3E9B554635}" type="presOf" srcId="{DA8AEB4D-DFC9-4478-AFAA-B956A6AEFE99}" destId="{8AD8EBCF-9163-4A2F-8B8C-2C301D6B5A58}" srcOrd="0" destOrd="0" presId="urn:microsoft.com/office/officeart/2005/8/layout/vList2"/>
    <dgm:cxn modelId="{80E44AAA-91E6-4D87-BFE5-27CA35E5E7AF}" type="presOf" srcId="{8C2938B9-09EC-4EC8-A369-9DDF33D41F5B}" destId="{A8CBE595-F183-4D67-90E3-82F32CBE3647}" srcOrd="0" destOrd="0" presId="urn:microsoft.com/office/officeart/2005/8/layout/vList2"/>
    <dgm:cxn modelId="{63165EBD-F721-4897-95FD-0AC5BAE5CB98}" srcId="{623A6B0C-791B-4ACD-9A5B-5E3797D6A7EB}" destId="{8C2938B9-09EC-4EC8-A369-9DDF33D41F5B}" srcOrd="0" destOrd="0" parTransId="{2FE9F681-7E58-4E4C-8374-0DC94C40533F}" sibTransId="{BBFBA66A-F0A2-4D31-8408-42A7F42E66CF}"/>
    <dgm:cxn modelId="{84892CE7-1D1D-4F48-90FE-64908F9E3FAD}" type="presOf" srcId="{623A6B0C-791B-4ACD-9A5B-5E3797D6A7EB}" destId="{4CDD0C1F-1A62-4B8F-9641-C9F4B7176554}" srcOrd="0" destOrd="0" presId="urn:microsoft.com/office/officeart/2005/8/layout/vList2"/>
    <dgm:cxn modelId="{130C6154-5518-44C1-A10F-BCD4BE95B88C}" type="presParOf" srcId="{4CDD0C1F-1A62-4B8F-9641-C9F4B7176554}" destId="{A8CBE595-F183-4D67-90E3-82F32CBE3647}" srcOrd="0" destOrd="0" presId="urn:microsoft.com/office/officeart/2005/8/layout/vList2"/>
    <dgm:cxn modelId="{0F9B7B2D-3495-4A90-B640-297B88E529E1}" type="presParOf" srcId="{4CDD0C1F-1A62-4B8F-9641-C9F4B7176554}" destId="{C0136CAA-F604-4F0F-BD71-79CAE6DF8196}" srcOrd="1" destOrd="0" presId="urn:microsoft.com/office/officeart/2005/8/layout/vList2"/>
    <dgm:cxn modelId="{1AB23FE5-3C48-49AB-B1F2-401104EBE4C6}" type="presParOf" srcId="{4CDD0C1F-1A62-4B8F-9641-C9F4B7176554}" destId="{9B900A0F-52FE-482D-90F0-7258A0A3CF7A}" srcOrd="2" destOrd="0" presId="urn:microsoft.com/office/officeart/2005/8/layout/vList2"/>
    <dgm:cxn modelId="{71D21512-623F-4E8F-A2F3-A60A8244ED02}" type="presParOf" srcId="{4CDD0C1F-1A62-4B8F-9641-C9F4B7176554}" destId="{04E23C9D-3918-4C2A-8F7A-D0E6DFBE6B21}" srcOrd="3" destOrd="0" presId="urn:microsoft.com/office/officeart/2005/8/layout/vList2"/>
    <dgm:cxn modelId="{2980D755-6E57-456C-9DBB-7BEC3B9E3F60}" type="presParOf" srcId="{4CDD0C1F-1A62-4B8F-9641-C9F4B7176554}" destId="{8AD8EBCF-9163-4A2F-8B8C-2C301D6B5A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559FE-887B-4654-A5B1-943DFD8E4BCD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E86CF-B62E-4C20-936F-E1F80D219A86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B4219-A112-4C88-85A8-8DF4F578617C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about page just gives our campers a brief detailed description about our camping grounds .</a:t>
          </a:r>
        </a:p>
      </dsp:txBody>
      <dsp:txXfrm>
        <a:off x="1844034" y="682"/>
        <a:ext cx="4401230" cy="1596566"/>
      </dsp:txXfrm>
    </dsp:sp>
    <dsp:sp modelId="{4F0BC630-0D65-43AD-89FE-18D6A63DE1A4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BE129-E92D-45FE-A669-62B40664C0D6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BF0BB-7B2F-43DF-A876-2FCEEDD0C2C2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about us page also consist of giving our campers history about our camp grounds </a:t>
          </a:r>
        </a:p>
      </dsp:txBody>
      <dsp:txXfrm>
        <a:off x="1844034" y="1996390"/>
        <a:ext cx="4401230" cy="1596566"/>
      </dsp:txXfrm>
    </dsp:sp>
    <dsp:sp modelId="{33A2FA41-EBDE-4D66-90C4-1C9DF209C0B4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111AD-42DF-4292-AD9D-B3BAF7EDED5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BACF2-7B00-4D1A-8BEE-FB95981DA2E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also has a list of ammenties we have here, with pictures detailed</a:t>
          </a:r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BE595-F183-4D67-90E3-82F32CBE3647}">
      <dsp:nvSpPr>
        <dsp:cNvPr id="0" name=""/>
        <dsp:cNvSpPr/>
      </dsp:nvSpPr>
      <dsp:spPr>
        <a:xfrm>
          <a:off x="0" y="111518"/>
          <a:ext cx="10515600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contact page will consits of a list of contacts for our camp grounds </a:t>
          </a:r>
        </a:p>
      </dsp:txBody>
      <dsp:txXfrm>
        <a:off x="64083" y="175601"/>
        <a:ext cx="10387434" cy="1184574"/>
      </dsp:txXfrm>
    </dsp:sp>
    <dsp:sp modelId="{9B900A0F-52FE-482D-90F0-7258A0A3CF7A}">
      <dsp:nvSpPr>
        <dsp:cNvPr id="0" name=""/>
        <dsp:cNvSpPr/>
      </dsp:nvSpPr>
      <dsp:spPr>
        <a:xfrm>
          <a:off x="0" y="1519299"/>
          <a:ext cx="10515600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It also will have the hours listed </a:t>
          </a:r>
        </a:p>
      </dsp:txBody>
      <dsp:txXfrm>
        <a:off x="64083" y="1583382"/>
        <a:ext cx="10387434" cy="1184574"/>
      </dsp:txXfrm>
    </dsp:sp>
    <dsp:sp modelId="{8AD8EBCF-9163-4A2F-8B8C-2C301D6B5A58}">
      <dsp:nvSpPr>
        <dsp:cNvPr id="0" name=""/>
        <dsp:cNvSpPr/>
      </dsp:nvSpPr>
      <dsp:spPr>
        <a:xfrm>
          <a:off x="0" y="2927079"/>
          <a:ext cx="10515600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 will have to create a new text file save as contact.html and type int the correct code I want for my page layout </a:t>
          </a:r>
        </a:p>
      </dsp:txBody>
      <dsp:txXfrm>
        <a:off x="64083" y="2991162"/>
        <a:ext cx="10387434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A829-47AD-A93D-4826-D33464272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C2EA4-9CF0-D36B-6F22-CB0E49E98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87432-A71E-B3F2-0D6A-ABBD815F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ED87-9F35-4E5F-B45C-BB34D0DAD99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7AF27-C749-2857-637B-617A6873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DAB6-BB6E-2D04-F325-C59D5BFE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1A6C-51CF-4C3C-8FA9-3A3A50AF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0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224F-E3A3-9F19-A546-BCBDBA2B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9D22-D61D-B827-C707-BC710B73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54FB-E069-E6F4-AF37-A9E71734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ED87-9F35-4E5F-B45C-BB34D0DAD99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13CF4-7304-E2F2-114E-D33ACD8F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B5FE1-EE0C-37AE-39B6-FE5216D7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1A6C-51CF-4C3C-8FA9-3A3A50AF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5D95A-252A-83DB-FAE3-E8CED8894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0ACBF-DC22-6A5D-9190-A5D080C5A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E4C9-9E2C-E5F1-7C7B-670EB196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ED87-9F35-4E5F-B45C-BB34D0DAD99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4C79B-8979-6704-2B62-CFA9838F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0AD3-71D3-682E-6C3C-D12C70C9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1A6C-51CF-4C3C-8FA9-3A3A50AF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F5BF-C3C8-9CDB-EF3F-69599BFA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6BDE-9531-8478-0456-C7C47714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42F2-38F5-A96C-40B7-988D20C2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ED87-9F35-4E5F-B45C-BB34D0DAD99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F636-6764-3E50-107B-BA8E7D1F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83B50-4200-2A08-C575-C39A8B60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1A6C-51CF-4C3C-8FA9-3A3A50AF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6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E284-5B80-6124-905B-5F18C2F0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FDF1D-8D51-A791-F45C-C96CB1603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BDC84-86F9-45C8-988C-25ECE5C1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ED87-9F35-4E5F-B45C-BB34D0DAD99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A0C84-423B-1A20-7328-288FDEF0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1BBBB-502A-78DA-08D2-BE6E3F98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1A6C-51CF-4C3C-8FA9-3A3A50AF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7BE6-3C2F-EED8-E729-41B2C491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7CD7-68BE-281B-2ACD-A193ADD4F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65FC8-89D5-BEE0-6E76-70505759B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580BF-A72F-6457-2708-C97CCFEE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ED87-9F35-4E5F-B45C-BB34D0DAD99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4D9C-AC69-E3A8-5FEE-6CD59BFB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9A1F3-083D-AF31-EE61-3A111C4D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1A6C-51CF-4C3C-8FA9-3A3A50AF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46AD-33B2-CF06-5D76-1745CAB0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FB695-0695-828F-69F2-73CEC997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BF83D-72A0-1896-5DC5-15771DE9E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DF914-203B-2144-861A-5311AEFC5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3D245-5958-711F-D25E-516B79694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A7B2E-4108-E7A2-3908-4749EFF4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ED87-9F35-4E5F-B45C-BB34D0DAD99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96C43-B9B8-D45A-6E72-EDB5684D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0D07C-7043-C74A-2247-FF21D50B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1A6C-51CF-4C3C-8FA9-3A3A50AF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660B-0B2B-9627-34C0-FE784BCA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3C0CB-51D0-E04F-505E-0CBE99BA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ED87-9F35-4E5F-B45C-BB34D0DAD99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7C498-55A2-AF83-29C5-5643C454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D06AE-03D1-77D9-C940-F4167972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1A6C-51CF-4C3C-8FA9-3A3A50AF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1FE02-D83C-F295-1EF4-BF8E52D5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ED87-9F35-4E5F-B45C-BB34D0DAD99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8F2A8-9353-4517-87B1-8927BB13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6B703-3FB0-F069-65BC-8E474567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1A6C-51CF-4C3C-8FA9-3A3A50AF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0B2C-BB44-93B9-7C5D-7B917285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EBAE-6948-6F8F-E3CE-8BE3BE9A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F65CE-00E4-7625-ECFD-E666EA778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B04FB-7D9C-EE8F-9FF3-23A7AE6C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ED87-9F35-4E5F-B45C-BB34D0DAD99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CB5C3-9DB9-FF91-C98C-17A2E0EA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798E5-6F40-A9BA-981F-234C177B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1A6C-51CF-4C3C-8FA9-3A3A50AF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8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FEE0-DE62-D0D7-65FD-5750AB81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8DB6B-B321-C63B-6604-729ECF264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3C922-1939-DEBC-6A1F-AD7BE790E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084E3-1F11-F623-8C15-7F6C3E56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ED87-9F35-4E5F-B45C-BB34D0DAD99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8A2E-01D7-67E3-F332-BC50F708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3ACC2-D733-05A3-8123-61F4CFC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1A6C-51CF-4C3C-8FA9-3A3A50AF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5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C8F54-5B3F-766D-1D92-30768DBC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E0D94-DE5B-F066-6F71-0A686E473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F6155-5F5A-41B6-FD96-0BE9570BE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2EED87-9F35-4E5F-B45C-BB34D0DAD99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0378-B4EB-3E04-0440-2CCF366B1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E7FB0-F115-EE42-A769-E93C3F77C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F1A6C-51CF-4C3C-8FA9-3A3A50AF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Blanket on the earth">
            <a:extLst>
              <a:ext uri="{FF2B5EF4-FFF2-40B4-BE49-F238E27FC236}">
                <a16:creationId xmlns:a16="http://schemas.microsoft.com/office/drawing/2014/main" id="{B2E7D4E5-3F1F-00FE-C69C-7B7B540EB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934" b="57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A34EC5-200A-20C8-849D-D91BB2DB0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Camp Adventures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249D4-F2D6-DD77-8884-1E2F0858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Jerren Myers </a:t>
            </a:r>
          </a:p>
          <a:p>
            <a:r>
              <a:rPr lang="en-US" sz="1700">
                <a:solidFill>
                  <a:srgbClr val="FFFFFF"/>
                </a:solidFill>
              </a:rPr>
              <a:t>1510:web development</a:t>
            </a:r>
          </a:p>
          <a:p>
            <a:r>
              <a:rPr lang="en-US" sz="1700">
                <a:solidFill>
                  <a:srgbClr val="FFFFFF"/>
                </a:solidFill>
              </a:rPr>
              <a:t>Final project B</a:t>
            </a:r>
          </a:p>
        </p:txBody>
      </p:sp>
    </p:spTree>
    <p:extLst>
      <p:ext uri="{BB962C8B-B14F-4D97-AF65-F5344CB8AC3E}">
        <p14:creationId xmlns:p14="http://schemas.microsoft.com/office/powerpoint/2010/main" val="1881149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E81CC-9707-8C14-E4B0-1741CEC1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/>
              <a:t>                                    Index.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0C5B-5034-9341-90B1-5B9370A0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r>
              <a:rPr lang="en-US" sz="2000"/>
              <a:t>The way I want to plan to design my home page was with,a unique style that stands outs with pictures.</a:t>
            </a:r>
          </a:p>
          <a:p>
            <a:r>
              <a:rPr lang="en-US" sz="2000"/>
              <a:t>To make  these proper designs I will have to usen visual studio code </a:t>
            </a:r>
          </a:p>
          <a:p>
            <a:pPr marL="0" indent="0">
              <a:buNone/>
            </a:pPr>
            <a:r>
              <a:rPr lang="en-US" sz="2000"/>
              <a:t> My home page will have a simple intriguing catchphrase that makes you want to take a look at our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67312-8CD3-81DC-706E-D1646CB9C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37" r="31348" b="2"/>
          <a:stretch/>
        </p:blipFill>
        <p:spPr>
          <a:xfrm>
            <a:off x="8400144" y="643468"/>
            <a:ext cx="2448456" cy="2545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EC718-4B3F-BE79-83BF-32ED21226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11" y="3868015"/>
            <a:ext cx="3848322" cy="21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7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E4DD1-FDA1-8442-EF54-CAD0BA74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dirty="0"/>
              <a:t>                                 About.html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B69A9C-D0EC-DE72-19A4-61690E33F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48592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30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26CF7-3E2A-04E4-72A2-8AE6DB10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                               Events.html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5A14-7CAE-7D86-ADCA-ABD4CD2A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The events page has a list of daily and annual events we have going on at Camp adventures </a:t>
            </a:r>
          </a:p>
          <a:p>
            <a:r>
              <a:rPr lang="en-US" sz="2200"/>
              <a:t>Our mission is to make sure campers have a blast on our grounds so we provide our campers with fun and friendly events to enjoy your time </a:t>
            </a:r>
          </a:p>
          <a:p>
            <a:r>
              <a:rPr lang="en-US" sz="2200"/>
              <a:t>I will design this page in studio visual code I will have to first create a new text file and save it as Events.html and from there I will type in the code and go from there.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F7219-F985-45DD-E3D0-70D868E78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09" r="11432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0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FF5B-0C98-ABD9-1649-3B4120F2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Contacts. Html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914581-B1CE-1A82-C6DD-4DAB5B03FC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49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2DA41-5528-ACCD-FCC1-B7CB54E6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Styles.css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C5DF-E610-D269-3CBC-74F794DC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/>
              <a:t>The styles.css page is basically where I will add all my designs and color, the size and padding  and also the website lay out here is an example of the styles.css page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F738B-031B-5EA7-3E44-5E2D2670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5" r="3692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34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B3B45E2-3BE0-AF7D-369C-F3DC2968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341415" y="3351"/>
            <a:ext cx="1519350" cy="12202174"/>
          </a:xfrm>
          <a:prstGeom prst="rect">
            <a:avLst/>
          </a:prstGeom>
          <a:gradFill>
            <a:gsLst>
              <a:gs pos="0">
                <a:schemeClr val="accent5"/>
              </a:gs>
              <a:gs pos="96000">
                <a:schemeClr val="accent2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1F74A5-B735-0F8D-63A1-E20BB85ED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664051" y="3313433"/>
            <a:ext cx="1507122" cy="5569131"/>
          </a:xfrm>
          <a:prstGeom prst="rect">
            <a:avLst/>
          </a:prstGeom>
          <a:gradFill>
            <a:gsLst>
              <a:gs pos="36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73C44B-6EE9-7C41-FEF8-3D8C4AE58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3931710" y="1413054"/>
            <a:ext cx="1519355" cy="9382775"/>
          </a:xfrm>
          <a:prstGeom prst="rect">
            <a:avLst/>
          </a:prstGeom>
          <a:gradFill>
            <a:gsLst>
              <a:gs pos="19000">
                <a:schemeClr val="accent5">
                  <a:lumMod val="60000"/>
                  <a:lumOff val="40000"/>
                  <a:alpha val="0"/>
                </a:schemeClr>
              </a:gs>
              <a:gs pos="100000">
                <a:schemeClr val="accent5">
                  <a:lumMod val="7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AA52A-B49A-7C0C-CC00-F82AF101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614"/>
            <a:ext cx="7069932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0DD9DC-816F-BD2B-7A87-58C1AF169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03"/>
          <a:stretch/>
        </p:blipFill>
        <p:spPr>
          <a:xfrm>
            <a:off x="112896" y="6439"/>
            <a:ext cx="10158390" cy="6845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E5AA5-4114-FECB-53E3-7503763B8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" b="15288"/>
          <a:stretch/>
        </p:blipFill>
        <p:spPr>
          <a:xfrm>
            <a:off x="9495667" y="10"/>
            <a:ext cx="2706946" cy="1799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E382D6-72AE-063D-4F41-EB2B1BBDAF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" b="133"/>
          <a:stretch/>
        </p:blipFill>
        <p:spPr>
          <a:xfrm>
            <a:off x="9495667" y="1798476"/>
            <a:ext cx="2706509" cy="177746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69BB68-2695-9E9D-F875-39D416432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3968" r="-6" b="-6"/>
          <a:stretch/>
        </p:blipFill>
        <p:spPr>
          <a:xfrm>
            <a:off x="9495668" y="3582374"/>
            <a:ext cx="2706509" cy="328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3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Camp Adventures</vt:lpstr>
      <vt:lpstr>                                    Index. Html</vt:lpstr>
      <vt:lpstr>                                 About.html</vt:lpstr>
      <vt:lpstr>                               Events.html</vt:lpstr>
      <vt:lpstr>                              Contacts. Html</vt:lpstr>
      <vt:lpstr>                                   Styles.css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 Adventures</dc:title>
  <dc:creator>jerren myers</dc:creator>
  <cp:lastModifiedBy>jerren myers</cp:lastModifiedBy>
  <cp:revision>1</cp:revision>
  <dcterms:created xsi:type="dcterms:W3CDTF">2024-04-25T17:10:29Z</dcterms:created>
  <dcterms:modified xsi:type="dcterms:W3CDTF">2024-04-25T18:05:27Z</dcterms:modified>
</cp:coreProperties>
</file>