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A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8"/>
    <p:restoredTop sz="94638"/>
  </p:normalViewPr>
  <p:slideViewPr>
    <p:cSldViewPr snapToGrid="0" snapToObjects="1">
      <p:cViewPr varScale="1">
        <p:scale>
          <a:sx n="106" d="100"/>
          <a:sy n="106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36C6B-DCA2-5A40-BD28-ED1BE823EFB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F2ECE-1016-724A-9040-182F6ECB8C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81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3FEA-27AD-3040-97B4-64317BBE8103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4AB-83CE-434B-9488-EC814149F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0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3FEA-27AD-3040-97B4-64317BBE8103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4AB-83CE-434B-9488-EC814149F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06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3FEA-27AD-3040-97B4-64317BBE8103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4AB-83CE-434B-9488-EC814149F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45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3FEA-27AD-3040-97B4-64317BBE8103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4AB-83CE-434B-9488-EC814149F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1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3FEA-27AD-3040-97B4-64317BBE8103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4AB-83CE-434B-9488-EC814149F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3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3FEA-27AD-3040-97B4-64317BBE8103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4AB-83CE-434B-9488-EC814149F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3FEA-27AD-3040-97B4-64317BBE8103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4AB-83CE-434B-9488-EC814149F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76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3FEA-27AD-3040-97B4-64317BBE8103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4AB-83CE-434B-9488-EC814149F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87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3FEA-27AD-3040-97B4-64317BBE8103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4AB-83CE-434B-9488-EC814149F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4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3FEA-27AD-3040-97B4-64317BBE8103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4AB-83CE-434B-9488-EC814149F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7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3FEA-27AD-3040-97B4-64317BBE8103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4AB-83CE-434B-9488-EC814149F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66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3FEA-27AD-3040-97B4-64317BBE8103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454AB-83CE-434B-9488-EC814149F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94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0754767" y="2900264"/>
            <a:ext cx="1129553" cy="1376140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4-5pm</a:t>
            </a:r>
          </a:p>
          <a:p>
            <a:r>
              <a:rPr lang="en-CA" sz="1200" dirty="0" smtClean="0"/>
              <a:t>3-4pm</a:t>
            </a:r>
          </a:p>
          <a:p>
            <a:r>
              <a:rPr lang="en-CA" sz="1200" dirty="0" smtClean="0"/>
              <a:t>2-3pm</a:t>
            </a:r>
          </a:p>
          <a:p>
            <a:r>
              <a:rPr lang="en-CA" sz="1200" dirty="0" smtClean="0"/>
              <a:t>1-2pm</a:t>
            </a:r>
          </a:p>
          <a:p>
            <a:r>
              <a:rPr lang="en-CA" sz="1200" dirty="0" smtClean="0"/>
              <a:t>Noon-1pm</a:t>
            </a:r>
          </a:p>
          <a:p>
            <a:r>
              <a:rPr lang="en-CA" sz="1200" dirty="0" smtClean="0"/>
              <a:t>11am-Noon</a:t>
            </a:r>
          </a:p>
          <a:p>
            <a:r>
              <a:rPr lang="en-CA" sz="1200" dirty="0" smtClean="0"/>
              <a:t>10-11am</a:t>
            </a:r>
          </a:p>
          <a:p>
            <a:r>
              <a:rPr lang="en-CA" sz="1200" dirty="0" smtClean="0"/>
              <a:t>9-10am</a:t>
            </a:r>
            <a:endParaRPr lang="en-CA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10754767" y="1700221"/>
            <a:ext cx="1129553" cy="776256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Family Swim</a:t>
            </a:r>
          </a:p>
          <a:p>
            <a:r>
              <a:rPr lang="en-CA" sz="1200" dirty="0" smtClean="0"/>
              <a:t>Lane Swim</a:t>
            </a:r>
          </a:p>
          <a:p>
            <a:r>
              <a:rPr lang="en-CA" sz="1200" dirty="0" smtClean="0"/>
              <a:t>Pool Closed</a:t>
            </a:r>
          </a:p>
          <a:p>
            <a:r>
              <a:rPr lang="en-CA" sz="1200" dirty="0" smtClean="0"/>
              <a:t>General Swim</a:t>
            </a:r>
            <a:endParaRPr lang="en-CA" sz="1200" dirty="0"/>
          </a:p>
        </p:txBody>
      </p:sp>
      <p:sp>
        <p:nvSpPr>
          <p:cNvPr id="19" name="Map"/>
          <p:cNvSpPr/>
          <p:nvPr/>
        </p:nvSpPr>
        <p:spPr>
          <a:xfrm>
            <a:off x="2216075" y="1647203"/>
            <a:ext cx="6874136" cy="3711388"/>
          </a:xfrm>
          <a:prstGeom prst="trapezoid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900"/>
          <p:cNvSpPr>
            <a:spLocks noChangeAspect="1"/>
          </p:cNvSpPr>
          <p:nvPr/>
        </p:nvSpPr>
        <p:spPr>
          <a:xfrm>
            <a:off x="3700631" y="3332019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1000"/>
          <p:cNvSpPr>
            <a:spLocks noChangeAspect="1"/>
          </p:cNvSpPr>
          <p:nvPr/>
        </p:nvSpPr>
        <p:spPr>
          <a:xfrm>
            <a:off x="3700631" y="3161142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1100"/>
          <p:cNvSpPr>
            <a:spLocks noChangeAspect="1"/>
          </p:cNvSpPr>
          <p:nvPr/>
        </p:nvSpPr>
        <p:spPr>
          <a:xfrm>
            <a:off x="3700631" y="2990265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1200"/>
          <p:cNvSpPr>
            <a:spLocks noChangeAspect="1"/>
          </p:cNvSpPr>
          <p:nvPr/>
        </p:nvSpPr>
        <p:spPr>
          <a:xfrm>
            <a:off x="3700631" y="2819388"/>
            <a:ext cx="180000" cy="18000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1300"/>
          <p:cNvSpPr>
            <a:spLocks noChangeAspect="1"/>
          </p:cNvSpPr>
          <p:nvPr/>
        </p:nvSpPr>
        <p:spPr>
          <a:xfrm>
            <a:off x="3700631" y="2648511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1400"/>
          <p:cNvSpPr>
            <a:spLocks noChangeAspect="1"/>
          </p:cNvSpPr>
          <p:nvPr/>
        </p:nvSpPr>
        <p:spPr>
          <a:xfrm>
            <a:off x="3700631" y="2477634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1500"/>
          <p:cNvSpPr>
            <a:spLocks noChangeAspect="1"/>
          </p:cNvSpPr>
          <p:nvPr/>
        </p:nvSpPr>
        <p:spPr>
          <a:xfrm>
            <a:off x="3700631" y="2306757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1600"/>
          <p:cNvSpPr>
            <a:spLocks noChangeAspect="1"/>
          </p:cNvSpPr>
          <p:nvPr/>
        </p:nvSpPr>
        <p:spPr>
          <a:xfrm>
            <a:off x="3700631" y="2135880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216075" y="322729"/>
            <a:ext cx="7412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smtClean="0"/>
              <a:t>QLIK Mapping Extension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206240" y="3332019"/>
            <a:ext cx="1158946" cy="170877"/>
          </a:xfrm>
          <a:prstGeom prst="wedgeRoundRectCallout">
            <a:avLst>
              <a:gd name="adj1" fmla="val -76432"/>
              <a:gd name="adj2" fmla="val 40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Richcraft Pool</a:t>
            </a:r>
            <a:endParaRPr lang="en-CA" sz="1200" dirty="0"/>
          </a:p>
        </p:txBody>
      </p:sp>
      <p:sp>
        <p:nvSpPr>
          <p:cNvPr id="26" name="1100"/>
          <p:cNvSpPr>
            <a:spLocks noChangeAspect="1"/>
          </p:cNvSpPr>
          <p:nvPr/>
        </p:nvSpPr>
        <p:spPr>
          <a:xfrm>
            <a:off x="10574767" y="2250103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1200"/>
          <p:cNvSpPr>
            <a:spLocks noChangeAspect="1"/>
          </p:cNvSpPr>
          <p:nvPr/>
        </p:nvSpPr>
        <p:spPr>
          <a:xfrm>
            <a:off x="10574767" y="2079226"/>
            <a:ext cx="180000" cy="18000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1300"/>
          <p:cNvSpPr>
            <a:spLocks noChangeAspect="1"/>
          </p:cNvSpPr>
          <p:nvPr/>
        </p:nvSpPr>
        <p:spPr>
          <a:xfrm>
            <a:off x="10574767" y="1908349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1500"/>
          <p:cNvSpPr>
            <a:spLocks noChangeAspect="1"/>
          </p:cNvSpPr>
          <p:nvPr/>
        </p:nvSpPr>
        <p:spPr>
          <a:xfrm>
            <a:off x="10574767" y="1732911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900"/>
          <p:cNvSpPr>
            <a:spLocks noChangeAspect="1"/>
          </p:cNvSpPr>
          <p:nvPr/>
        </p:nvSpPr>
        <p:spPr>
          <a:xfrm>
            <a:off x="10574767" y="4107162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1000"/>
          <p:cNvSpPr>
            <a:spLocks noChangeAspect="1"/>
          </p:cNvSpPr>
          <p:nvPr/>
        </p:nvSpPr>
        <p:spPr>
          <a:xfrm>
            <a:off x="10574767" y="3936285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1100"/>
          <p:cNvSpPr>
            <a:spLocks noChangeAspect="1"/>
          </p:cNvSpPr>
          <p:nvPr/>
        </p:nvSpPr>
        <p:spPr>
          <a:xfrm>
            <a:off x="10574767" y="3765408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1200"/>
          <p:cNvSpPr>
            <a:spLocks noChangeAspect="1"/>
          </p:cNvSpPr>
          <p:nvPr/>
        </p:nvSpPr>
        <p:spPr>
          <a:xfrm>
            <a:off x="10574767" y="3594531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1300"/>
          <p:cNvSpPr>
            <a:spLocks noChangeAspect="1"/>
          </p:cNvSpPr>
          <p:nvPr/>
        </p:nvSpPr>
        <p:spPr>
          <a:xfrm>
            <a:off x="10574767" y="3423654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1400"/>
          <p:cNvSpPr>
            <a:spLocks noChangeAspect="1"/>
          </p:cNvSpPr>
          <p:nvPr/>
        </p:nvSpPr>
        <p:spPr>
          <a:xfrm>
            <a:off x="10574767" y="3252777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1500"/>
          <p:cNvSpPr>
            <a:spLocks noChangeAspect="1"/>
          </p:cNvSpPr>
          <p:nvPr/>
        </p:nvSpPr>
        <p:spPr>
          <a:xfrm>
            <a:off x="10574767" y="3081900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1600"/>
          <p:cNvSpPr>
            <a:spLocks noChangeAspect="1"/>
          </p:cNvSpPr>
          <p:nvPr/>
        </p:nvSpPr>
        <p:spPr>
          <a:xfrm>
            <a:off x="10574767" y="2911023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Arrow 3"/>
          <p:cNvSpPr/>
          <p:nvPr/>
        </p:nvSpPr>
        <p:spPr>
          <a:xfrm rot="19705211">
            <a:off x="9511873" y="4192538"/>
            <a:ext cx="806824" cy="462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900"/>
          <p:cNvSpPr>
            <a:spLocks noChangeAspect="1"/>
          </p:cNvSpPr>
          <p:nvPr/>
        </p:nvSpPr>
        <p:spPr>
          <a:xfrm>
            <a:off x="5972288" y="4538916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1000"/>
          <p:cNvSpPr>
            <a:spLocks noChangeAspect="1"/>
          </p:cNvSpPr>
          <p:nvPr/>
        </p:nvSpPr>
        <p:spPr>
          <a:xfrm>
            <a:off x="5972288" y="4368039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1100"/>
          <p:cNvSpPr>
            <a:spLocks noChangeAspect="1"/>
          </p:cNvSpPr>
          <p:nvPr/>
        </p:nvSpPr>
        <p:spPr>
          <a:xfrm>
            <a:off x="5972288" y="4197162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1200"/>
          <p:cNvSpPr>
            <a:spLocks noChangeAspect="1"/>
          </p:cNvSpPr>
          <p:nvPr/>
        </p:nvSpPr>
        <p:spPr>
          <a:xfrm>
            <a:off x="5972288" y="4026285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1300"/>
          <p:cNvSpPr>
            <a:spLocks noChangeAspect="1"/>
          </p:cNvSpPr>
          <p:nvPr/>
        </p:nvSpPr>
        <p:spPr>
          <a:xfrm>
            <a:off x="5972288" y="3855408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1400"/>
          <p:cNvSpPr>
            <a:spLocks noChangeAspect="1"/>
          </p:cNvSpPr>
          <p:nvPr/>
        </p:nvSpPr>
        <p:spPr>
          <a:xfrm>
            <a:off x="5972288" y="3684531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1500"/>
          <p:cNvSpPr>
            <a:spLocks noChangeAspect="1"/>
          </p:cNvSpPr>
          <p:nvPr/>
        </p:nvSpPr>
        <p:spPr>
          <a:xfrm>
            <a:off x="5972288" y="3513654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1600"/>
          <p:cNvSpPr>
            <a:spLocks noChangeAspect="1"/>
          </p:cNvSpPr>
          <p:nvPr/>
        </p:nvSpPr>
        <p:spPr>
          <a:xfrm>
            <a:off x="5972288" y="3342777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ounded Rectangular Callout 49"/>
          <p:cNvSpPr/>
          <p:nvPr/>
        </p:nvSpPr>
        <p:spPr>
          <a:xfrm>
            <a:off x="6477897" y="4538916"/>
            <a:ext cx="1342912" cy="180000"/>
          </a:xfrm>
          <a:prstGeom prst="wedgeRoundRectCallout">
            <a:avLst>
              <a:gd name="adj1" fmla="val -73175"/>
              <a:gd name="adj2" fmla="val 36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Kanata Wave Pool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0404474" y="2911022"/>
            <a:ext cx="78233" cy="136538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0354104" y="410925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1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0754767" y="2900264"/>
            <a:ext cx="1129553" cy="1376140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4-5pm</a:t>
            </a:r>
          </a:p>
          <a:p>
            <a:r>
              <a:rPr lang="en-CA" sz="1200" dirty="0" smtClean="0"/>
              <a:t>3-4pm</a:t>
            </a:r>
          </a:p>
          <a:p>
            <a:r>
              <a:rPr lang="en-CA" sz="1200" dirty="0" smtClean="0"/>
              <a:t>2-3pm</a:t>
            </a:r>
          </a:p>
          <a:p>
            <a:r>
              <a:rPr lang="en-CA" sz="1200" dirty="0" smtClean="0"/>
              <a:t>1-2pm</a:t>
            </a:r>
          </a:p>
          <a:p>
            <a:r>
              <a:rPr lang="en-CA" sz="1200" dirty="0" smtClean="0"/>
              <a:t>Noon-1pm</a:t>
            </a:r>
          </a:p>
          <a:p>
            <a:r>
              <a:rPr lang="en-CA" sz="1200" dirty="0" smtClean="0"/>
              <a:t>11am-Noon</a:t>
            </a:r>
          </a:p>
          <a:p>
            <a:r>
              <a:rPr lang="en-CA" sz="1200" dirty="0" smtClean="0"/>
              <a:t>10-11am</a:t>
            </a:r>
          </a:p>
          <a:p>
            <a:r>
              <a:rPr lang="en-CA" sz="1200" dirty="0" smtClean="0"/>
              <a:t>9-10am</a:t>
            </a:r>
            <a:endParaRPr lang="en-CA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10754767" y="1700221"/>
            <a:ext cx="1129553" cy="776256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Family Swim</a:t>
            </a:r>
          </a:p>
          <a:p>
            <a:r>
              <a:rPr lang="en-CA" sz="1200" dirty="0" smtClean="0"/>
              <a:t>Lane Swim</a:t>
            </a:r>
          </a:p>
          <a:p>
            <a:r>
              <a:rPr lang="en-CA" sz="1200" dirty="0" smtClean="0"/>
              <a:t>Pool Closed</a:t>
            </a:r>
          </a:p>
          <a:p>
            <a:r>
              <a:rPr lang="en-CA" sz="1200" dirty="0" smtClean="0"/>
              <a:t>General Swim</a:t>
            </a:r>
            <a:endParaRPr lang="en-CA" sz="1200" dirty="0"/>
          </a:p>
        </p:txBody>
      </p:sp>
      <p:sp>
        <p:nvSpPr>
          <p:cNvPr id="19" name="Map"/>
          <p:cNvSpPr/>
          <p:nvPr/>
        </p:nvSpPr>
        <p:spPr>
          <a:xfrm>
            <a:off x="2216075" y="1647203"/>
            <a:ext cx="6874136" cy="3711388"/>
          </a:xfrm>
          <a:prstGeom prst="trapezoid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900"/>
          <p:cNvSpPr>
            <a:spLocks noChangeAspect="1"/>
          </p:cNvSpPr>
          <p:nvPr/>
        </p:nvSpPr>
        <p:spPr>
          <a:xfrm>
            <a:off x="3700631" y="3470764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1000"/>
          <p:cNvSpPr>
            <a:spLocks noChangeAspect="1"/>
          </p:cNvSpPr>
          <p:nvPr/>
        </p:nvSpPr>
        <p:spPr>
          <a:xfrm>
            <a:off x="3700631" y="3299887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1100"/>
          <p:cNvSpPr>
            <a:spLocks noChangeAspect="1"/>
          </p:cNvSpPr>
          <p:nvPr/>
        </p:nvSpPr>
        <p:spPr>
          <a:xfrm>
            <a:off x="3700631" y="3129010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1200"/>
          <p:cNvSpPr>
            <a:spLocks noChangeAspect="1"/>
          </p:cNvSpPr>
          <p:nvPr/>
        </p:nvSpPr>
        <p:spPr>
          <a:xfrm>
            <a:off x="3700631" y="2958133"/>
            <a:ext cx="180000" cy="18000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1300"/>
          <p:cNvSpPr>
            <a:spLocks noChangeAspect="1"/>
          </p:cNvSpPr>
          <p:nvPr/>
        </p:nvSpPr>
        <p:spPr>
          <a:xfrm>
            <a:off x="3700631" y="2787256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1400"/>
          <p:cNvSpPr>
            <a:spLocks noChangeAspect="1"/>
          </p:cNvSpPr>
          <p:nvPr/>
        </p:nvSpPr>
        <p:spPr>
          <a:xfrm>
            <a:off x="3700631" y="2616379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1500"/>
          <p:cNvSpPr>
            <a:spLocks noChangeAspect="1"/>
          </p:cNvSpPr>
          <p:nvPr/>
        </p:nvSpPr>
        <p:spPr>
          <a:xfrm>
            <a:off x="3700631" y="2445502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1600"/>
          <p:cNvSpPr>
            <a:spLocks noChangeAspect="1"/>
          </p:cNvSpPr>
          <p:nvPr/>
        </p:nvSpPr>
        <p:spPr>
          <a:xfrm>
            <a:off x="3700631" y="2274625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216075" y="322729"/>
            <a:ext cx="7412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smtClean="0"/>
              <a:t>QLIK Mapping Extension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206240" y="3332019"/>
            <a:ext cx="1158946" cy="170877"/>
          </a:xfrm>
          <a:prstGeom prst="wedgeRoundRectCallout">
            <a:avLst>
              <a:gd name="adj1" fmla="val -76432"/>
              <a:gd name="adj2" fmla="val 40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Richcraft Pool</a:t>
            </a:r>
            <a:endParaRPr lang="en-CA" sz="1200" dirty="0"/>
          </a:p>
        </p:txBody>
      </p:sp>
      <p:sp>
        <p:nvSpPr>
          <p:cNvPr id="26" name="1100"/>
          <p:cNvSpPr>
            <a:spLocks noChangeAspect="1"/>
          </p:cNvSpPr>
          <p:nvPr/>
        </p:nvSpPr>
        <p:spPr>
          <a:xfrm>
            <a:off x="10574767" y="2250103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1200"/>
          <p:cNvSpPr>
            <a:spLocks noChangeAspect="1"/>
          </p:cNvSpPr>
          <p:nvPr/>
        </p:nvSpPr>
        <p:spPr>
          <a:xfrm>
            <a:off x="10574767" y="2079226"/>
            <a:ext cx="180000" cy="18000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1300"/>
          <p:cNvSpPr>
            <a:spLocks noChangeAspect="1"/>
          </p:cNvSpPr>
          <p:nvPr/>
        </p:nvSpPr>
        <p:spPr>
          <a:xfrm>
            <a:off x="10574767" y="1908349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1500"/>
          <p:cNvSpPr>
            <a:spLocks noChangeAspect="1"/>
          </p:cNvSpPr>
          <p:nvPr/>
        </p:nvSpPr>
        <p:spPr>
          <a:xfrm>
            <a:off x="10574767" y="1732911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10404474" y="2911022"/>
            <a:ext cx="78233" cy="136538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0348737" y="394540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ight Arrow 41"/>
          <p:cNvSpPr/>
          <p:nvPr/>
        </p:nvSpPr>
        <p:spPr>
          <a:xfrm rot="19705211">
            <a:off x="9511873" y="4045114"/>
            <a:ext cx="806824" cy="462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900"/>
          <p:cNvSpPr>
            <a:spLocks noChangeAspect="1"/>
          </p:cNvSpPr>
          <p:nvPr/>
        </p:nvSpPr>
        <p:spPr>
          <a:xfrm>
            <a:off x="10574767" y="4107162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1000"/>
          <p:cNvSpPr>
            <a:spLocks noChangeAspect="1"/>
          </p:cNvSpPr>
          <p:nvPr/>
        </p:nvSpPr>
        <p:spPr>
          <a:xfrm>
            <a:off x="10574767" y="3936285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1100"/>
          <p:cNvSpPr>
            <a:spLocks noChangeAspect="1"/>
          </p:cNvSpPr>
          <p:nvPr/>
        </p:nvSpPr>
        <p:spPr>
          <a:xfrm>
            <a:off x="10574767" y="3765408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1200"/>
          <p:cNvSpPr>
            <a:spLocks noChangeAspect="1"/>
          </p:cNvSpPr>
          <p:nvPr/>
        </p:nvSpPr>
        <p:spPr>
          <a:xfrm>
            <a:off x="10574767" y="3594531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1300"/>
          <p:cNvSpPr>
            <a:spLocks noChangeAspect="1"/>
          </p:cNvSpPr>
          <p:nvPr/>
        </p:nvSpPr>
        <p:spPr>
          <a:xfrm>
            <a:off x="10574767" y="3423654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1400"/>
          <p:cNvSpPr>
            <a:spLocks noChangeAspect="1"/>
          </p:cNvSpPr>
          <p:nvPr/>
        </p:nvSpPr>
        <p:spPr>
          <a:xfrm>
            <a:off x="10574767" y="3252777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1500"/>
          <p:cNvSpPr>
            <a:spLocks noChangeAspect="1"/>
          </p:cNvSpPr>
          <p:nvPr/>
        </p:nvSpPr>
        <p:spPr>
          <a:xfrm>
            <a:off x="10574767" y="3081900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1600"/>
          <p:cNvSpPr>
            <a:spLocks noChangeAspect="1"/>
          </p:cNvSpPr>
          <p:nvPr/>
        </p:nvSpPr>
        <p:spPr>
          <a:xfrm>
            <a:off x="10574767" y="2911023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900"/>
          <p:cNvSpPr>
            <a:spLocks noChangeAspect="1"/>
          </p:cNvSpPr>
          <p:nvPr/>
        </p:nvSpPr>
        <p:spPr>
          <a:xfrm>
            <a:off x="5972288" y="4699035"/>
            <a:ext cx="180000" cy="180000"/>
          </a:xfrm>
          <a:prstGeom prst="can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1000"/>
          <p:cNvSpPr>
            <a:spLocks noChangeAspect="1"/>
          </p:cNvSpPr>
          <p:nvPr/>
        </p:nvSpPr>
        <p:spPr>
          <a:xfrm>
            <a:off x="5972288" y="4528158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1100"/>
          <p:cNvSpPr>
            <a:spLocks noChangeAspect="1"/>
          </p:cNvSpPr>
          <p:nvPr/>
        </p:nvSpPr>
        <p:spPr>
          <a:xfrm>
            <a:off x="5972288" y="4357281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1200"/>
          <p:cNvSpPr>
            <a:spLocks noChangeAspect="1"/>
          </p:cNvSpPr>
          <p:nvPr/>
        </p:nvSpPr>
        <p:spPr>
          <a:xfrm>
            <a:off x="5972288" y="4186404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1300"/>
          <p:cNvSpPr>
            <a:spLocks noChangeAspect="1"/>
          </p:cNvSpPr>
          <p:nvPr/>
        </p:nvSpPr>
        <p:spPr>
          <a:xfrm>
            <a:off x="5972288" y="4015527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1400"/>
          <p:cNvSpPr>
            <a:spLocks noChangeAspect="1"/>
          </p:cNvSpPr>
          <p:nvPr/>
        </p:nvSpPr>
        <p:spPr>
          <a:xfrm>
            <a:off x="5972288" y="3844650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1500"/>
          <p:cNvSpPr>
            <a:spLocks noChangeAspect="1"/>
          </p:cNvSpPr>
          <p:nvPr/>
        </p:nvSpPr>
        <p:spPr>
          <a:xfrm>
            <a:off x="5972288" y="3673773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1600"/>
          <p:cNvSpPr>
            <a:spLocks noChangeAspect="1"/>
          </p:cNvSpPr>
          <p:nvPr/>
        </p:nvSpPr>
        <p:spPr>
          <a:xfrm>
            <a:off x="5972288" y="3502896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ounded Rectangular Callout 93"/>
          <p:cNvSpPr/>
          <p:nvPr/>
        </p:nvSpPr>
        <p:spPr>
          <a:xfrm>
            <a:off x="6477897" y="4538916"/>
            <a:ext cx="1342912" cy="180000"/>
          </a:xfrm>
          <a:prstGeom prst="wedgeRoundRectCallout">
            <a:avLst>
              <a:gd name="adj1" fmla="val -73175"/>
              <a:gd name="adj2" fmla="val 36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Kanata Wave Pool</a:t>
            </a:r>
          </a:p>
        </p:txBody>
      </p:sp>
    </p:spTree>
    <p:extLst>
      <p:ext uri="{BB962C8B-B14F-4D97-AF65-F5344CB8AC3E}">
        <p14:creationId xmlns:p14="http://schemas.microsoft.com/office/powerpoint/2010/main" val="11202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0754767" y="2900264"/>
            <a:ext cx="1129553" cy="1376140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4-5pm</a:t>
            </a:r>
          </a:p>
          <a:p>
            <a:r>
              <a:rPr lang="en-CA" sz="1200" dirty="0" smtClean="0"/>
              <a:t>3-4pm</a:t>
            </a:r>
          </a:p>
          <a:p>
            <a:r>
              <a:rPr lang="en-CA" sz="1200" dirty="0" smtClean="0"/>
              <a:t>2-3pm</a:t>
            </a:r>
          </a:p>
          <a:p>
            <a:r>
              <a:rPr lang="en-CA" sz="1200" dirty="0" smtClean="0"/>
              <a:t>1-2pm</a:t>
            </a:r>
          </a:p>
          <a:p>
            <a:r>
              <a:rPr lang="en-CA" sz="1200" dirty="0" smtClean="0"/>
              <a:t>Noon-1pm</a:t>
            </a:r>
          </a:p>
          <a:p>
            <a:r>
              <a:rPr lang="en-CA" sz="1200" dirty="0" smtClean="0"/>
              <a:t>11am-Noon</a:t>
            </a:r>
          </a:p>
          <a:p>
            <a:r>
              <a:rPr lang="en-CA" sz="1200" dirty="0" smtClean="0"/>
              <a:t>10-11am</a:t>
            </a:r>
          </a:p>
          <a:p>
            <a:r>
              <a:rPr lang="en-CA" sz="1200" dirty="0" smtClean="0"/>
              <a:t>9-10am</a:t>
            </a:r>
            <a:endParaRPr lang="en-CA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10754767" y="1700221"/>
            <a:ext cx="1129553" cy="776256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Family Swim</a:t>
            </a:r>
          </a:p>
          <a:p>
            <a:r>
              <a:rPr lang="en-CA" sz="1200" dirty="0" smtClean="0"/>
              <a:t>Lane Swim</a:t>
            </a:r>
          </a:p>
          <a:p>
            <a:r>
              <a:rPr lang="en-CA" sz="1200" dirty="0" smtClean="0"/>
              <a:t>Pool Closed</a:t>
            </a:r>
          </a:p>
          <a:p>
            <a:r>
              <a:rPr lang="en-CA" sz="1200" dirty="0" smtClean="0"/>
              <a:t>General Swim</a:t>
            </a:r>
            <a:endParaRPr lang="en-CA" sz="1200" dirty="0"/>
          </a:p>
        </p:txBody>
      </p:sp>
      <p:sp>
        <p:nvSpPr>
          <p:cNvPr id="19" name="Map"/>
          <p:cNvSpPr/>
          <p:nvPr/>
        </p:nvSpPr>
        <p:spPr>
          <a:xfrm>
            <a:off x="2216075" y="1647203"/>
            <a:ext cx="6874136" cy="3711388"/>
          </a:xfrm>
          <a:prstGeom prst="trapezoid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900"/>
          <p:cNvSpPr>
            <a:spLocks noChangeAspect="1"/>
          </p:cNvSpPr>
          <p:nvPr/>
        </p:nvSpPr>
        <p:spPr>
          <a:xfrm>
            <a:off x="3700631" y="3668090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1000"/>
          <p:cNvSpPr>
            <a:spLocks noChangeAspect="1"/>
          </p:cNvSpPr>
          <p:nvPr/>
        </p:nvSpPr>
        <p:spPr>
          <a:xfrm>
            <a:off x="3700631" y="3497213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1100"/>
          <p:cNvSpPr>
            <a:spLocks noChangeAspect="1"/>
          </p:cNvSpPr>
          <p:nvPr/>
        </p:nvSpPr>
        <p:spPr>
          <a:xfrm>
            <a:off x="3700631" y="3326336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1200"/>
          <p:cNvSpPr>
            <a:spLocks noChangeAspect="1"/>
          </p:cNvSpPr>
          <p:nvPr/>
        </p:nvSpPr>
        <p:spPr>
          <a:xfrm>
            <a:off x="3700631" y="3155459"/>
            <a:ext cx="180000" cy="18000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1300"/>
          <p:cNvSpPr>
            <a:spLocks noChangeAspect="1"/>
          </p:cNvSpPr>
          <p:nvPr/>
        </p:nvSpPr>
        <p:spPr>
          <a:xfrm>
            <a:off x="3700631" y="2984582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1400"/>
          <p:cNvSpPr>
            <a:spLocks noChangeAspect="1"/>
          </p:cNvSpPr>
          <p:nvPr/>
        </p:nvSpPr>
        <p:spPr>
          <a:xfrm>
            <a:off x="3700631" y="2813705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1500"/>
          <p:cNvSpPr>
            <a:spLocks noChangeAspect="1"/>
          </p:cNvSpPr>
          <p:nvPr/>
        </p:nvSpPr>
        <p:spPr>
          <a:xfrm>
            <a:off x="3700631" y="2642828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1600"/>
          <p:cNvSpPr>
            <a:spLocks noChangeAspect="1"/>
          </p:cNvSpPr>
          <p:nvPr/>
        </p:nvSpPr>
        <p:spPr>
          <a:xfrm>
            <a:off x="3700631" y="2471951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216075" y="322729"/>
            <a:ext cx="7412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smtClean="0"/>
              <a:t>QLIK Mapping Extension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206240" y="3332019"/>
            <a:ext cx="1158946" cy="170877"/>
          </a:xfrm>
          <a:prstGeom prst="wedgeRoundRectCallout">
            <a:avLst>
              <a:gd name="adj1" fmla="val -76432"/>
              <a:gd name="adj2" fmla="val 40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Richcraft Pool</a:t>
            </a:r>
            <a:endParaRPr lang="en-CA" sz="1200" dirty="0"/>
          </a:p>
        </p:txBody>
      </p:sp>
      <p:sp>
        <p:nvSpPr>
          <p:cNvPr id="26" name="1100"/>
          <p:cNvSpPr>
            <a:spLocks noChangeAspect="1"/>
          </p:cNvSpPr>
          <p:nvPr/>
        </p:nvSpPr>
        <p:spPr>
          <a:xfrm>
            <a:off x="10574767" y="2250103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1200"/>
          <p:cNvSpPr>
            <a:spLocks noChangeAspect="1"/>
          </p:cNvSpPr>
          <p:nvPr/>
        </p:nvSpPr>
        <p:spPr>
          <a:xfrm>
            <a:off x="10574767" y="2079226"/>
            <a:ext cx="180000" cy="18000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1300"/>
          <p:cNvSpPr>
            <a:spLocks noChangeAspect="1"/>
          </p:cNvSpPr>
          <p:nvPr/>
        </p:nvSpPr>
        <p:spPr>
          <a:xfrm>
            <a:off x="10574767" y="1908349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1500"/>
          <p:cNvSpPr>
            <a:spLocks noChangeAspect="1"/>
          </p:cNvSpPr>
          <p:nvPr/>
        </p:nvSpPr>
        <p:spPr>
          <a:xfrm>
            <a:off x="10574767" y="1732911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10404474" y="2911022"/>
            <a:ext cx="78233" cy="136538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0348737" y="376540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ight Arrow 41"/>
          <p:cNvSpPr/>
          <p:nvPr/>
        </p:nvSpPr>
        <p:spPr>
          <a:xfrm rot="19705211">
            <a:off x="9511873" y="3845099"/>
            <a:ext cx="806824" cy="462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900"/>
          <p:cNvSpPr>
            <a:spLocks noChangeAspect="1"/>
          </p:cNvSpPr>
          <p:nvPr/>
        </p:nvSpPr>
        <p:spPr>
          <a:xfrm>
            <a:off x="10574767" y="4107162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1000"/>
          <p:cNvSpPr>
            <a:spLocks noChangeAspect="1"/>
          </p:cNvSpPr>
          <p:nvPr/>
        </p:nvSpPr>
        <p:spPr>
          <a:xfrm>
            <a:off x="10574767" y="3936285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1100"/>
          <p:cNvSpPr>
            <a:spLocks noChangeAspect="1"/>
          </p:cNvSpPr>
          <p:nvPr/>
        </p:nvSpPr>
        <p:spPr>
          <a:xfrm>
            <a:off x="10574767" y="3765408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1200"/>
          <p:cNvSpPr>
            <a:spLocks noChangeAspect="1"/>
          </p:cNvSpPr>
          <p:nvPr/>
        </p:nvSpPr>
        <p:spPr>
          <a:xfrm>
            <a:off x="10574767" y="3594531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1300"/>
          <p:cNvSpPr>
            <a:spLocks noChangeAspect="1"/>
          </p:cNvSpPr>
          <p:nvPr/>
        </p:nvSpPr>
        <p:spPr>
          <a:xfrm>
            <a:off x="10574767" y="3423654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1400"/>
          <p:cNvSpPr>
            <a:spLocks noChangeAspect="1"/>
          </p:cNvSpPr>
          <p:nvPr/>
        </p:nvSpPr>
        <p:spPr>
          <a:xfrm>
            <a:off x="10574767" y="3252777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1500"/>
          <p:cNvSpPr>
            <a:spLocks noChangeAspect="1"/>
          </p:cNvSpPr>
          <p:nvPr/>
        </p:nvSpPr>
        <p:spPr>
          <a:xfrm>
            <a:off x="10574767" y="3081900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1600"/>
          <p:cNvSpPr>
            <a:spLocks noChangeAspect="1"/>
          </p:cNvSpPr>
          <p:nvPr/>
        </p:nvSpPr>
        <p:spPr>
          <a:xfrm>
            <a:off x="10574767" y="2911023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900"/>
          <p:cNvSpPr>
            <a:spLocks noChangeAspect="1"/>
          </p:cNvSpPr>
          <p:nvPr/>
        </p:nvSpPr>
        <p:spPr>
          <a:xfrm>
            <a:off x="5972288" y="4896361"/>
            <a:ext cx="180000" cy="180000"/>
          </a:xfrm>
          <a:prstGeom prst="can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1000"/>
          <p:cNvSpPr>
            <a:spLocks noChangeAspect="1"/>
          </p:cNvSpPr>
          <p:nvPr/>
        </p:nvSpPr>
        <p:spPr>
          <a:xfrm>
            <a:off x="5972288" y="4725484"/>
            <a:ext cx="180000" cy="180000"/>
          </a:xfrm>
          <a:prstGeom prst="can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1100"/>
          <p:cNvSpPr>
            <a:spLocks noChangeAspect="1"/>
          </p:cNvSpPr>
          <p:nvPr/>
        </p:nvSpPr>
        <p:spPr>
          <a:xfrm>
            <a:off x="5972288" y="4554607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1200"/>
          <p:cNvSpPr>
            <a:spLocks noChangeAspect="1"/>
          </p:cNvSpPr>
          <p:nvPr/>
        </p:nvSpPr>
        <p:spPr>
          <a:xfrm>
            <a:off x="5972288" y="4383730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1300"/>
          <p:cNvSpPr>
            <a:spLocks noChangeAspect="1"/>
          </p:cNvSpPr>
          <p:nvPr/>
        </p:nvSpPr>
        <p:spPr>
          <a:xfrm>
            <a:off x="5972288" y="4212853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1400"/>
          <p:cNvSpPr>
            <a:spLocks noChangeAspect="1"/>
          </p:cNvSpPr>
          <p:nvPr/>
        </p:nvSpPr>
        <p:spPr>
          <a:xfrm>
            <a:off x="5972288" y="4041976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1500"/>
          <p:cNvSpPr>
            <a:spLocks noChangeAspect="1"/>
          </p:cNvSpPr>
          <p:nvPr/>
        </p:nvSpPr>
        <p:spPr>
          <a:xfrm>
            <a:off x="5972288" y="3871099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1600"/>
          <p:cNvSpPr>
            <a:spLocks noChangeAspect="1"/>
          </p:cNvSpPr>
          <p:nvPr/>
        </p:nvSpPr>
        <p:spPr>
          <a:xfrm>
            <a:off x="5972288" y="3700222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ounded Rectangular Callout 93"/>
          <p:cNvSpPr/>
          <p:nvPr/>
        </p:nvSpPr>
        <p:spPr>
          <a:xfrm>
            <a:off x="6477897" y="4538916"/>
            <a:ext cx="1342912" cy="180000"/>
          </a:xfrm>
          <a:prstGeom prst="wedgeRoundRectCallout">
            <a:avLst>
              <a:gd name="adj1" fmla="val -73175"/>
              <a:gd name="adj2" fmla="val 36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Kanata Wave Pool</a:t>
            </a:r>
          </a:p>
        </p:txBody>
      </p:sp>
    </p:spTree>
    <p:extLst>
      <p:ext uri="{BB962C8B-B14F-4D97-AF65-F5344CB8AC3E}">
        <p14:creationId xmlns:p14="http://schemas.microsoft.com/office/powerpoint/2010/main" val="7861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0754767" y="2900264"/>
            <a:ext cx="1129553" cy="1376140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4-5pm</a:t>
            </a:r>
          </a:p>
          <a:p>
            <a:r>
              <a:rPr lang="en-CA" sz="1200" dirty="0" smtClean="0"/>
              <a:t>3-4pm</a:t>
            </a:r>
          </a:p>
          <a:p>
            <a:r>
              <a:rPr lang="en-CA" sz="1200" dirty="0" smtClean="0"/>
              <a:t>2-3pm</a:t>
            </a:r>
          </a:p>
          <a:p>
            <a:r>
              <a:rPr lang="en-CA" sz="1200" dirty="0" smtClean="0"/>
              <a:t>1-2pm</a:t>
            </a:r>
          </a:p>
          <a:p>
            <a:r>
              <a:rPr lang="en-CA" sz="1200" dirty="0" smtClean="0"/>
              <a:t>Noon-1pm</a:t>
            </a:r>
          </a:p>
          <a:p>
            <a:r>
              <a:rPr lang="en-CA" sz="1200" dirty="0" smtClean="0"/>
              <a:t>11am-Noon</a:t>
            </a:r>
          </a:p>
          <a:p>
            <a:r>
              <a:rPr lang="en-CA" sz="1200" dirty="0" smtClean="0"/>
              <a:t>10-11am</a:t>
            </a:r>
          </a:p>
          <a:p>
            <a:r>
              <a:rPr lang="en-CA" sz="1200" dirty="0" smtClean="0"/>
              <a:t>9-10am</a:t>
            </a:r>
            <a:endParaRPr lang="en-CA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10754767" y="1700221"/>
            <a:ext cx="1129553" cy="776256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Family Swim</a:t>
            </a:r>
          </a:p>
          <a:p>
            <a:r>
              <a:rPr lang="en-CA" sz="1200" dirty="0" smtClean="0"/>
              <a:t>Lane Swim</a:t>
            </a:r>
          </a:p>
          <a:p>
            <a:r>
              <a:rPr lang="en-CA" sz="1200" dirty="0" smtClean="0"/>
              <a:t>Pool Closed</a:t>
            </a:r>
          </a:p>
          <a:p>
            <a:r>
              <a:rPr lang="en-CA" sz="1200" dirty="0" smtClean="0"/>
              <a:t>General Swim</a:t>
            </a:r>
            <a:endParaRPr lang="en-CA" sz="1200" dirty="0"/>
          </a:p>
        </p:txBody>
      </p:sp>
      <p:sp>
        <p:nvSpPr>
          <p:cNvPr id="19" name="Map"/>
          <p:cNvSpPr/>
          <p:nvPr/>
        </p:nvSpPr>
        <p:spPr>
          <a:xfrm>
            <a:off x="2216075" y="1647203"/>
            <a:ext cx="6874136" cy="3711388"/>
          </a:xfrm>
          <a:prstGeom prst="trapezoid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900"/>
          <p:cNvSpPr>
            <a:spLocks noChangeAspect="1"/>
          </p:cNvSpPr>
          <p:nvPr/>
        </p:nvSpPr>
        <p:spPr>
          <a:xfrm>
            <a:off x="3700631" y="3814153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1000"/>
          <p:cNvSpPr>
            <a:spLocks noChangeAspect="1"/>
          </p:cNvSpPr>
          <p:nvPr/>
        </p:nvSpPr>
        <p:spPr>
          <a:xfrm>
            <a:off x="3700631" y="3643276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1100"/>
          <p:cNvSpPr>
            <a:spLocks noChangeAspect="1"/>
          </p:cNvSpPr>
          <p:nvPr/>
        </p:nvSpPr>
        <p:spPr>
          <a:xfrm>
            <a:off x="3700631" y="3472399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1200"/>
          <p:cNvSpPr>
            <a:spLocks noChangeAspect="1"/>
          </p:cNvSpPr>
          <p:nvPr/>
        </p:nvSpPr>
        <p:spPr>
          <a:xfrm>
            <a:off x="3700631" y="3301522"/>
            <a:ext cx="180000" cy="18000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1300"/>
          <p:cNvSpPr>
            <a:spLocks noChangeAspect="1"/>
          </p:cNvSpPr>
          <p:nvPr/>
        </p:nvSpPr>
        <p:spPr>
          <a:xfrm>
            <a:off x="3700631" y="3130645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1400"/>
          <p:cNvSpPr>
            <a:spLocks noChangeAspect="1"/>
          </p:cNvSpPr>
          <p:nvPr/>
        </p:nvSpPr>
        <p:spPr>
          <a:xfrm>
            <a:off x="3700631" y="2959768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1500"/>
          <p:cNvSpPr>
            <a:spLocks noChangeAspect="1"/>
          </p:cNvSpPr>
          <p:nvPr/>
        </p:nvSpPr>
        <p:spPr>
          <a:xfrm>
            <a:off x="3700631" y="2788891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1600"/>
          <p:cNvSpPr>
            <a:spLocks noChangeAspect="1"/>
          </p:cNvSpPr>
          <p:nvPr/>
        </p:nvSpPr>
        <p:spPr>
          <a:xfrm>
            <a:off x="3700631" y="2618014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216075" y="322729"/>
            <a:ext cx="7412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smtClean="0"/>
              <a:t>QLIK Mapping Extension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206240" y="3332019"/>
            <a:ext cx="1158946" cy="170877"/>
          </a:xfrm>
          <a:prstGeom prst="wedgeRoundRectCallout">
            <a:avLst>
              <a:gd name="adj1" fmla="val -76432"/>
              <a:gd name="adj2" fmla="val 40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Richcraft Pool</a:t>
            </a:r>
            <a:endParaRPr lang="en-CA" sz="1200" dirty="0"/>
          </a:p>
        </p:txBody>
      </p:sp>
      <p:sp>
        <p:nvSpPr>
          <p:cNvPr id="26" name="1100"/>
          <p:cNvSpPr>
            <a:spLocks noChangeAspect="1"/>
          </p:cNvSpPr>
          <p:nvPr/>
        </p:nvSpPr>
        <p:spPr>
          <a:xfrm>
            <a:off x="10574767" y="2250103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1200"/>
          <p:cNvSpPr>
            <a:spLocks noChangeAspect="1"/>
          </p:cNvSpPr>
          <p:nvPr/>
        </p:nvSpPr>
        <p:spPr>
          <a:xfrm>
            <a:off x="10574767" y="2079226"/>
            <a:ext cx="180000" cy="18000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1300"/>
          <p:cNvSpPr>
            <a:spLocks noChangeAspect="1"/>
          </p:cNvSpPr>
          <p:nvPr/>
        </p:nvSpPr>
        <p:spPr>
          <a:xfrm>
            <a:off x="10574767" y="1908349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1500"/>
          <p:cNvSpPr>
            <a:spLocks noChangeAspect="1"/>
          </p:cNvSpPr>
          <p:nvPr/>
        </p:nvSpPr>
        <p:spPr>
          <a:xfrm>
            <a:off x="10574767" y="1732911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10404474" y="2911022"/>
            <a:ext cx="78233" cy="136538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0348737" y="359453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ight Arrow 41"/>
          <p:cNvSpPr/>
          <p:nvPr/>
        </p:nvSpPr>
        <p:spPr>
          <a:xfrm rot="19705211">
            <a:off x="9511873" y="3690664"/>
            <a:ext cx="806824" cy="462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900"/>
          <p:cNvSpPr>
            <a:spLocks noChangeAspect="1"/>
          </p:cNvSpPr>
          <p:nvPr/>
        </p:nvSpPr>
        <p:spPr>
          <a:xfrm>
            <a:off x="10574767" y="4107162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1000"/>
          <p:cNvSpPr>
            <a:spLocks noChangeAspect="1"/>
          </p:cNvSpPr>
          <p:nvPr/>
        </p:nvSpPr>
        <p:spPr>
          <a:xfrm>
            <a:off x="10574767" y="3936285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1100"/>
          <p:cNvSpPr>
            <a:spLocks noChangeAspect="1"/>
          </p:cNvSpPr>
          <p:nvPr/>
        </p:nvSpPr>
        <p:spPr>
          <a:xfrm>
            <a:off x="10574767" y="3765408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1200"/>
          <p:cNvSpPr>
            <a:spLocks noChangeAspect="1"/>
          </p:cNvSpPr>
          <p:nvPr/>
        </p:nvSpPr>
        <p:spPr>
          <a:xfrm>
            <a:off x="10574767" y="3594531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1300"/>
          <p:cNvSpPr>
            <a:spLocks noChangeAspect="1"/>
          </p:cNvSpPr>
          <p:nvPr/>
        </p:nvSpPr>
        <p:spPr>
          <a:xfrm>
            <a:off x="10574767" y="3423654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1400"/>
          <p:cNvSpPr>
            <a:spLocks noChangeAspect="1"/>
          </p:cNvSpPr>
          <p:nvPr/>
        </p:nvSpPr>
        <p:spPr>
          <a:xfrm>
            <a:off x="10574767" y="3252777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1500"/>
          <p:cNvSpPr>
            <a:spLocks noChangeAspect="1"/>
          </p:cNvSpPr>
          <p:nvPr/>
        </p:nvSpPr>
        <p:spPr>
          <a:xfrm>
            <a:off x="10574767" y="3081900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1600"/>
          <p:cNvSpPr>
            <a:spLocks noChangeAspect="1"/>
          </p:cNvSpPr>
          <p:nvPr/>
        </p:nvSpPr>
        <p:spPr>
          <a:xfrm>
            <a:off x="10574767" y="2911023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900"/>
          <p:cNvSpPr>
            <a:spLocks noChangeAspect="1"/>
          </p:cNvSpPr>
          <p:nvPr/>
        </p:nvSpPr>
        <p:spPr>
          <a:xfrm>
            <a:off x="5972288" y="5042424"/>
            <a:ext cx="180000" cy="180000"/>
          </a:xfrm>
          <a:prstGeom prst="can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1000"/>
          <p:cNvSpPr>
            <a:spLocks noChangeAspect="1"/>
          </p:cNvSpPr>
          <p:nvPr/>
        </p:nvSpPr>
        <p:spPr>
          <a:xfrm>
            <a:off x="5972288" y="4871547"/>
            <a:ext cx="180000" cy="180000"/>
          </a:xfrm>
          <a:prstGeom prst="can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1100"/>
          <p:cNvSpPr>
            <a:spLocks noChangeAspect="1"/>
          </p:cNvSpPr>
          <p:nvPr/>
        </p:nvSpPr>
        <p:spPr>
          <a:xfrm>
            <a:off x="5972288" y="4700670"/>
            <a:ext cx="180000" cy="180000"/>
          </a:xfrm>
          <a:prstGeom prst="can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1200"/>
          <p:cNvSpPr>
            <a:spLocks noChangeAspect="1"/>
          </p:cNvSpPr>
          <p:nvPr/>
        </p:nvSpPr>
        <p:spPr>
          <a:xfrm>
            <a:off x="5972288" y="4529793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1300"/>
          <p:cNvSpPr>
            <a:spLocks noChangeAspect="1"/>
          </p:cNvSpPr>
          <p:nvPr/>
        </p:nvSpPr>
        <p:spPr>
          <a:xfrm>
            <a:off x="5972288" y="4358916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1400"/>
          <p:cNvSpPr>
            <a:spLocks noChangeAspect="1"/>
          </p:cNvSpPr>
          <p:nvPr/>
        </p:nvSpPr>
        <p:spPr>
          <a:xfrm>
            <a:off x="5972288" y="4188039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1500"/>
          <p:cNvSpPr>
            <a:spLocks noChangeAspect="1"/>
          </p:cNvSpPr>
          <p:nvPr/>
        </p:nvSpPr>
        <p:spPr>
          <a:xfrm>
            <a:off x="5972288" y="4017162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1600"/>
          <p:cNvSpPr>
            <a:spLocks noChangeAspect="1"/>
          </p:cNvSpPr>
          <p:nvPr/>
        </p:nvSpPr>
        <p:spPr>
          <a:xfrm>
            <a:off x="5972288" y="3846285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ounded Rectangular Callout 93"/>
          <p:cNvSpPr/>
          <p:nvPr/>
        </p:nvSpPr>
        <p:spPr>
          <a:xfrm>
            <a:off x="6477897" y="4538916"/>
            <a:ext cx="1342912" cy="180000"/>
          </a:xfrm>
          <a:prstGeom prst="wedgeRoundRectCallout">
            <a:avLst>
              <a:gd name="adj1" fmla="val -73175"/>
              <a:gd name="adj2" fmla="val 36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Kanata Wave Pool</a:t>
            </a:r>
          </a:p>
        </p:txBody>
      </p:sp>
    </p:spTree>
    <p:extLst>
      <p:ext uri="{BB962C8B-B14F-4D97-AF65-F5344CB8AC3E}">
        <p14:creationId xmlns:p14="http://schemas.microsoft.com/office/powerpoint/2010/main" val="12895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0754767" y="2900264"/>
            <a:ext cx="1129553" cy="1376140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4-5pm</a:t>
            </a:r>
          </a:p>
          <a:p>
            <a:r>
              <a:rPr lang="en-CA" sz="1200" dirty="0" smtClean="0"/>
              <a:t>3-4pm</a:t>
            </a:r>
          </a:p>
          <a:p>
            <a:r>
              <a:rPr lang="en-CA" sz="1200" dirty="0" smtClean="0"/>
              <a:t>2-3pm</a:t>
            </a:r>
          </a:p>
          <a:p>
            <a:r>
              <a:rPr lang="en-CA" sz="1200" dirty="0" smtClean="0"/>
              <a:t>1-2pm</a:t>
            </a:r>
          </a:p>
          <a:p>
            <a:r>
              <a:rPr lang="en-CA" sz="1200" dirty="0" smtClean="0"/>
              <a:t>Noon-1pm</a:t>
            </a:r>
          </a:p>
          <a:p>
            <a:r>
              <a:rPr lang="en-CA" sz="1200" dirty="0" smtClean="0"/>
              <a:t>11am-Noon</a:t>
            </a:r>
          </a:p>
          <a:p>
            <a:r>
              <a:rPr lang="en-CA" sz="1200" dirty="0" smtClean="0"/>
              <a:t>10-11am</a:t>
            </a:r>
          </a:p>
          <a:p>
            <a:r>
              <a:rPr lang="en-CA" sz="1200" dirty="0" smtClean="0"/>
              <a:t>9-10am</a:t>
            </a:r>
            <a:endParaRPr lang="en-CA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10754767" y="1700221"/>
            <a:ext cx="1129553" cy="776256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Family Swim</a:t>
            </a:r>
          </a:p>
          <a:p>
            <a:r>
              <a:rPr lang="en-CA" sz="1200" dirty="0" smtClean="0"/>
              <a:t>Lane Swim</a:t>
            </a:r>
          </a:p>
          <a:p>
            <a:r>
              <a:rPr lang="en-CA" sz="1200" dirty="0" smtClean="0"/>
              <a:t>Pool Closed</a:t>
            </a:r>
          </a:p>
          <a:p>
            <a:r>
              <a:rPr lang="en-CA" sz="1200" dirty="0" smtClean="0"/>
              <a:t>General Swim</a:t>
            </a:r>
            <a:endParaRPr lang="en-CA" sz="1200" dirty="0"/>
          </a:p>
        </p:txBody>
      </p:sp>
      <p:sp>
        <p:nvSpPr>
          <p:cNvPr id="19" name="Map"/>
          <p:cNvSpPr/>
          <p:nvPr/>
        </p:nvSpPr>
        <p:spPr>
          <a:xfrm>
            <a:off x="2216075" y="1647203"/>
            <a:ext cx="6874136" cy="3711388"/>
          </a:xfrm>
          <a:prstGeom prst="trapezoid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900"/>
          <p:cNvSpPr>
            <a:spLocks noChangeAspect="1"/>
          </p:cNvSpPr>
          <p:nvPr/>
        </p:nvSpPr>
        <p:spPr>
          <a:xfrm>
            <a:off x="3700631" y="3983394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1000"/>
          <p:cNvSpPr>
            <a:spLocks noChangeAspect="1"/>
          </p:cNvSpPr>
          <p:nvPr/>
        </p:nvSpPr>
        <p:spPr>
          <a:xfrm>
            <a:off x="3700631" y="3812517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1100"/>
          <p:cNvSpPr>
            <a:spLocks noChangeAspect="1"/>
          </p:cNvSpPr>
          <p:nvPr/>
        </p:nvSpPr>
        <p:spPr>
          <a:xfrm>
            <a:off x="3700631" y="3641640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1200"/>
          <p:cNvSpPr>
            <a:spLocks noChangeAspect="1"/>
          </p:cNvSpPr>
          <p:nvPr/>
        </p:nvSpPr>
        <p:spPr>
          <a:xfrm>
            <a:off x="3700631" y="3470763"/>
            <a:ext cx="180000" cy="180000"/>
          </a:xfrm>
          <a:prstGeom prst="can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1300"/>
          <p:cNvSpPr>
            <a:spLocks noChangeAspect="1"/>
          </p:cNvSpPr>
          <p:nvPr/>
        </p:nvSpPr>
        <p:spPr>
          <a:xfrm>
            <a:off x="3700631" y="3299886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1400"/>
          <p:cNvSpPr>
            <a:spLocks noChangeAspect="1"/>
          </p:cNvSpPr>
          <p:nvPr/>
        </p:nvSpPr>
        <p:spPr>
          <a:xfrm>
            <a:off x="3700631" y="3129009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1500"/>
          <p:cNvSpPr>
            <a:spLocks noChangeAspect="1"/>
          </p:cNvSpPr>
          <p:nvPr/>
        </p:nvSpPr>
        <p:spPr>
          <a:xfrm>
            <a:off x="3700631" y="2958132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1600"/>
          <p:cNvSpPr>
            <a:spLocks noChangeAspect="1"/>
          </p:cNvSpPr>
          <p:nvPr/>
        </p:nvSpPr>
        <p:spPr>
          <a:xfrm>
            <a:off x="3700631" y="2787255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216075" y="322729"/>
            <a:ext cx="7412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smtClean="0"/>
              <a:t>QLIK Mapping Extension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206240" y="3332019"/>
            <a:ext cx="1158946" cy="170877"/>
          </a:xfrm>
          <a:prstGeom prst="wedgeRoundRectCallout">
            <a:avLst>
              <a:gd name="adj1" fmla="val -76432"/>
              <a:gd name="adj2" fmla="val 40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Richcraft Pool</a:t>
            </a:r>
            <a:endParaRPr lang="en-CA" sz="1200" dirty="0"/>
          </a:p>
        </p:txBody>
      </p:sp>
      <p:sp>
        <p:nvSpPr>
          <p:cNvPr id="26" name="1100"/>
          <p:cNvSpPr>
            <a:spLocks noChangeAspect="1"/>
          </p:cNvSpPr>
          <p:nvPr/>
        </p:nvSpPr>
        <p:spPr>
          <a:xfrm>
            <a:off x="10574767" y="2250103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1200"/>
          <p:cNvSpPr>
            <a:spLocks noChangeAspect="1"/>
          </p:cNvSpPr>
          <p:nvPr/>
        </p:nvSpPr>
        <p:spPr>
          <a:xfrm>
            <a:off x="10574767" y="2079226"/>
            <a:ext cx="180000" cy="18000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1300"/>
          <p:cNvSpPr>
            <a:spLocks noChangeAspect="1"/>
          </p:cNvSpPr>
          <p:nvPr/>
        </p:nvSpPr>
        <p:spPr>
          <a:xfrm>
            <a:off x="10574767" y="1908349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1500"/>
          <p:cNvSpPr>
            <a:spLocks noChangeAspect="1"/>
          </p:cNvSpPr>
          <p:nvPr/>
        </p:nvSpPr>
        <p:spPr>
          <a:xfrm>
            <a:off x="10574767" y="1732911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10404474" y="2911022"/>
            <a:ext cx="78233" cy="136538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0348737" y="342365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ight Arrow 41"/>
          <p:cNvSpPr/>
          <p:nvPr/>
        </p:nvSpPr>
        <p:spPr>
          <a:xfrm rot="19705211">
            <a:off x="9511873" y="3509030"/>
            <a:ext cx="806824" cy="462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900"/>
          <p:cNvSpPr>
            <a:spLocks noChangeAspect="1"/>
          </p:cNvSpPr>
          <p:nvPr/>
        </p:nvSpPr>
        <p:spPr>
          <a:xfrm>
            <a:off x="10574767" y="4107162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1000"/>
          <p:cNvSpPr>
            <a:spLocks noChangeAspect="1"/>
          </p:cNvSpPr>
          <p:nvPr/>
        </p:nvSpPr>
        <p:spPr>
          <a:xfrm>
            <a:off x="10574767" y="3936285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1100"/>
          <p:cNvSpPr>
            <a:spLocks noChangeAspect="1"/>
          </p:cNvSpPr>
          <p:nvPr/>
        </p:nvSpPr>
        <p:spPr>
          <a:xfrm>
            <a:off x="10574767" y="3765408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1200"/>
          <p:cNvSpPr>
            <a:spLocks noChangeAspect="1"/>
          </p:cNvSpPr>
          <p:nvPr/>
        </p:nvSpPr>
        <p:spPr>
          <a:xfrm>
            <a:off x="10574767" y="3594531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1300"/>
          <p:cNvSpPr>
            <a:spLocks noChangeAspect="1"/>
          </p:cNvSpPr>
          <p:nvPr/>
        </p:nvSpPr>
        <p:spPr>
          <a:xfrm>
            <a:off x="10574767" y="3423654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1400"/>
          <p:cNvSpPr>
            <a:spLocks noChangeAspect="1"/>
          </p:cNvSpPr>
          <p:nvPr/>
        </p:nvSpPr>
        <p:spPr>
          <a:xfrm>
            <a:off x="10574767" y="3252777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1500"/>
          <p:cNvSpPr>
            <a:spLocks noChangeAspect="1"/>
          </p:cNvSpPr>
          <p:nvPr/>
        </p:nvSpPr>
        <p:spPr>
          <a:xfrm>
            <a:off x="10574767" y="3081900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1600"/>
          <p:cNvSpPr>
            <a:spLocks noChangeAspect="1"/>
          </p:cNvSpPr>
          <p:nvPr/>
        </p:nvSpPr>
        <p:spPr>
          <a:xfrm>
            <a:off x="10574767" y="2911023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900"/>
          <p:cNvSpPr>
            <a:spLocks noChangeAspect="1"/>
          </p:cNvSpPr>
          <p:nvPr/>
        </p:nvSpPr>
        <p:spPr>
          <a:xfrm>
            <a:off x="5972288" y="5211665"/>
            <a:ext cx="180000" cy="180000"/>
          </a:xfrm>
          <a:prstGeom prst="can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1000"/>
          <p:cNvSpPr>
            <a:spLocks noChangeAspect="1"/>
          </p:cNvSpPr>
          <p:nvPr/>
        </p:nvSpPr>
        <p:spPr>
          <a:xfrm>
            <a:off x="5972288" y="5040788"/>
            <a:ext cx="180000" cy="180000"/>
          </a:xfrm>
          <a:prstGeom prst="can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1100"/>
          <p:cNvSpPr>
            <a:spLocks noChangeAspect="1"/>
          </p:cNvSpPr>
          <p:nvPr/>
        </p:nvSpPr>
        <p:spPr>
          <a:xfrm>
            <a:off x="5972288" y="4869911"/>
            <a:ext cx="180000" cy="180000"/>
          </a:xfrm>
          <a:prstGeom prst="can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1200"/>
          <p:cNvSpPr>
            <a:spLocks noChangeAspect="1"/>
          </p:cNvSpPr>
          <p:nvPr/>
        </p:nvSpPr>
        <p:spPr>
          <a:xfrm>
            <a:off x="5972288" y="4699034"/>
            <a:ext cx="180000" cy="180000"/>
          </a:xfrm>
          <a:prstGeom prst="can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1300"/>
          <p:cNvSpPr>
            <a:spLocks noChangeAspect="1"/>
          </p:cNvSpPr>
          <p:nvPr/>
        </p:nvSpPr>
        <p:spPr>
          <a:xfrm>
            <a:off x="5972288" y="4528157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1400"/>
          <p:cNvSpPr>
            <a:spLocks noChangeAspect="1"/>
          </p:cNvSpPr>
          <p:nvPr/>
        </p:nvSpPr>
        <p:spPr>
          <a:xfrm>
            <a:off x="5972288" y="4357280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1500"/>
          <p:cNvSpPr>
            <a:spLocks noChangeAspect="1"/>
          </p:cNvSpPr>
          <p:nvPr/>
        </p:nvSpPr>
        <p:spPr>
          <a:xfrm>
            <a:off x="5972288" y="4186403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1600"/>
          <p:cNvSpPr>
            <a:spLocks noChangeAspect="1"/>
          </p:cNvSpPr>
          <p:nvPr/>
        </p:nvSpPr>
        <p:spPr>
          <a:xfrm>
            <a:off x="5972288" y="4015526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ounded Rectangular Callout 93"/>
          <p:cNvSpPr/>
          <p:nvPr/>
        </p:nvSpPr>
        <p:spPr>
          <a:xfrm>
            <a:off x="6477897" y="4538916"/>
            <a:ext cx="1342912" cy="180000"/>
          </a:xfrm>
          <a:prstGeom prst="wedgeRoundRectCallout">
            <a:avLst>
              <a:gd name="adj1" fmla="val -73175"/>
              <a:gd name="adj2" fmla="val 36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Kanata Wave Pool</a:t>
            </a:r>
          </a:p>
        </p:txBody>
      </p:sp>
    </p:spTree>
    <p:extLst>
      <p:ext uri="{BB962C8B-B14F-4D97-AF65-F5344CB8AC3E}">
        <p14:creationId xmlns:p14="http://schemas.microsoft.com/office/powerpoint/2010/main" val="7407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0754767" y="2900264"/>
            <a:ext cx="1129553" cy="1376140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4-5pm</a:t>
            </a:r>
          </a:p>
          <a:p>
            <a:r>
              <a:rPr lang="en-CA" sz="1200" dirty="0" smtClean="0"/>
              <a:t>3-4pm</a:t>
            </a:r>
          </a:p>
          <a:p>
            <a:r>
              <a:rPr lang="en-CA" sz="1200" dirty="0" smtClean="0"/>
              <a:t>2-3pm</a:t>
            </a:r>
          </a:p>
          <a:p>
            <a:r>
              <a:rPr lang="en-CA" sz="1200" dirty="0" smtClean="0"/>
              <a:t>1-2pm</a:t>
            </a:r>
          </a:p>
          <a:p>
            <a:r>
              <a:rPr lang="en-CA" sz="1200" dirty="0" smtClean="0"/>
              <a:t>Noon-1pm</a:t>
            </a:r>
          </a:p>
          <a:p>
            <a:r>
              <a:rPr lang="en-CA" sz="1200" dirty="0" smtClean="0"/>
              <a:t>11am-Noon</a:t>
            </a:r>
          </a:p>
          <a:p>
            <a:r>
              <a:rPr lang="en-CA" sz="1200" dirty="0" smtClean="0"/>
              <a:t>10-11am</a:t>
            </a:r>
          </a:p>
          <a:p>
            <a:r>
              <a:rPr lang="en-CA" sz="1200" dirty="0" smtClean="0"/>
              <a:t>9-10am</a:t>
            </a:r>
            <a:endParaRPr lang="en-CA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10754767" y="1700221"/>
            <a:ext cx="1129553" cy="776256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Family Swim</a:t>
            </a:r>
          </a:p>
          <a:p>
            <a:r>
              <a:rPr lang="en-CA" sz="1200" dirty="0" smtClean="0"/>
              <a:t>Lane Swim</a:t>
            </a:r>
          </a:p>
          <a:p>
            <a:r>
              <a:rPr lang="en-CA" sz="1200" dirty="0" smtClean="0"/>
              <a:t>Pool Closed</a:t>
            </a:r>
          </a:p>
          <a:p>
            <a:r>
              <a:rPr lang="en-CA" sz="1200" dirty="0" smtClean="0"/>
              <a:t>General Swim</a:t>
            </a:r>
            <a:endParaRPr lang="en-CA" sz="1200" dirty="0"/>
          </a:p>
        </p:txBody>
      </p:sp>
      <p:sp>
        <p:nvSpPr>
          <p:cNvPr id="19" name="Map"/>
          <p:cNvSpPr/>
          <p:nvPr/>
        </p:nvSpPr>
        <p:spPr>
          <a:xfrm>
            <a:off x="2216075" y="1647203"/>
            <a:ext cx="6874136" cy="3711388"/>
          </a:xfrm>
          <a:prstGeom prst="trapezoid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900"/>
          <p:cNvSpPr>
            <a:spLocks noChangeAspect="1"/>
          </p:cNvSpPr>
          <p:nvPr/>
        </p:nvSpPr>
        <p:spPr>
          <a:xfrm>
            <a:off x="3700631" y="4177281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1000"/>
          <p:cNvSpPr>
            <a:spLocks noChangeAspect="1"/>
          </p:cNvSpPr>
          <p:nvPr/>
        </p:nvSpPr>
        <p:spPr>
          <a:xfrm>
            <a:off x="3700631" y="4006404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1100"/>
          <p:cNvSpPr>
            <a:spLocks noChangeAspect="1"/>
          </p:cNvSpPr>
          <p:nvPr/>
        </p:nvSpPr>
        <p:spPr>
          <a:xfrm>
            <a:off x="3700631" y="3835527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1200"/>
          <p:cNvSpPr>
            <a:spLocks noChangeAspect="1"/>
          </p:cNvSpPr>
          <p:nvPr/>
        </p:nvSpPr>
        <p:spPr>
          <a:xfrm>
            <a:off x="3700631" y="3664650"/>
            <a:ext cx="180000" cy="180000"/>
          </a:xfrm>
          <a:prstGeom prst="can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1300"/>
          <p:cNvSpPr>
            <a:spLocks noChangeAspect="1"/>
          </p:cNvSpPr>
          <p:nvPr/>
        </p:nvSpPr>
        <p:spPr>
          <a:xfrm>
            <a:off x="3700631" y="3493773"/>
            <a:ext cx="180000" cy="180000"/>
          </a:xfrm>
          <a:prstGeom prst="can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1400"/>
          <p:cNvSpPr>
            <a:spLocks noChangeAspect="1"/>
          </p:cNvSpPr>
          <p:nvPr/>
        </p:nvSpPr>
        <p:spPr>
          <a:xfrm>
            <a:off x="3700631" y="3322896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1500"/>
          <p:cNvSpPr>
            <a:spLocks noChangeAspect="1"/>
          </p:cNvSpPr>
          <p:nvPr/>
        </p:nvSpPr>
        <p:spPr>
          <a:xfrm>
            <a:off x="3700631" y="3152019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1600"/>
          <p:cNvSpPr>
            <a:spLocks noChangeAspect="1"/>
          </p:cNvSpPr>
          <p:nvPr/>
        </p:nvSpPr>
        <p:spPr>
          <a:xfrm>
            <a:off x="3700631" y="2981142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216075" y="322729"/>
            <a:ext cx="7412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smtClean="0"/>
              <a:t>QLIK Mapping Extension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206240" y="3332019"/>
            <a:ext cx="1158946" cy="170877"/>
          </a:xfrm>
          <a:prstGeom prst="wedgeRoundRectCallout">
            <a:avLst>
              <a:gd name="adj1" fmla="val -76432"/>
              <a:gd name="adj2" fmla="val 40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Richcraft Pool</a:t>
            </a:r>
            <a:endParaRPr lang="en-CA" sz="1200" dirty="0"/>
          </a:p>
        </p:txBody>
      </p:sp>
      <p:sp>
        <p:nvSpPr>
          <p:cNvPr id="26" name="1100"/>
          <p:cNvSpPr>
            <a:spLocks noChangeAspect="1"/>
          </p:cNvSpPr>
          <p:nvPr/>
        </p:nvSpPr>
        <p:spPr>
          <a:xfrm>
            <a:off x="10574767" y="2250103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1200"/>
          <p:cNvSpPr>
            <a:spLocks noChangeAspect="1"/>
          </p:cNvSpPr>
          <p:nvPr/>
        </p:nvSpPr>
        <p:spPr>
          <a:xfrm>
            <a:off x="10574767" y="2079226"/>
            <a:ext cx="180000" cy="18000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1300"/>
          <p:cNvSpPr>
            <a:spLocks noChangeAspect="1"/>
          </p:cNvSpPr>
          <p:nvPr/>
        </p:nvSpPr>
        <p:spPr>
          <a:xfrm>
            <a:off x="10574767" y="1908349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1500"/>
          <p:cNvSpPr>
            <a:spLocks noChangeAspect="1"/>
          </p:cNvSpPr>
          <p:nvPr/>
        </p:nvSpPr>
        <p:spPr>
          <a:xfrm>
            <a:off x="10574767" y="1732911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10404474" y="2911022"/>
            <a:ext cx="78233" cy="136538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0348737" y="3252777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ight Arrow 41"/>
          <p:cNvSpPr/>
          <p:nvPr/>
        </p:nvSpPr>
        <p:spPr>
          <a:xfrm rot="19705211">
            <a:off x="9511873" y="3348910"/>
            <a:ext cx="806824" cy="462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900"/>
          <p:cNvSpPr>
            <a:spLocks noChangeAspect="1"/>
          </p:cNvSpPr>
          <p:nvPr/>
        </p:nvSpPr>
        <p:spPr>
          <a:xfrm>
            <a:off x="10574767" y="4107162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1000"/>
          <p:cNvSpPr>
            <a:spLocks noChangeAspect="1"/>
          </p:cNvSpPr>
          <p:nvPr/>
        </p:nvSpPr>
        <p:spPr>
          <a:xfrm>
            <a:off x="10574767" y="3936285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1100"/>
          <p:cNvSpPr>
            <a:spLocks noChangeAspect="1"/>
          </p:cNvSpPr>
          <p:nvPr/>
        </p:nvSpPr>
        <p:spPr>
          <a:xfrm>
            <a:off x="10574767" y="3765408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1200"/>
          <p:cNvSpPr>
            <a:spLocks noChangeAspect="1"/>
          </p:cNvSpPr>
          <p:nvPr/>
        </p:nvSpPr>
        <p:spPr>
          <a:xfrm>
            <a:off x="10574767" y="3594531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1300"/>
          <p:cNvSpPr>
            <a:spLocks noChangeAspect="1"/>
          </p:cNvSpPr>
          <p:nvPr/>
        </p:nvSpPr>
        <p:spPr>
          <a:xfrm>
            <a:off x="10574767" y="3423654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1400"/>
          <p:cNvSpPr>
            <a:spLocks noChangeAspect="1"/>
          </p:cNvSpPr>
          <p:nvPr/>
        </p:nvSpPr>
        <p:spPr>
          <a:xfrm>
            <a:off x="10574767" y="3252777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1500"/>
          <p:cNvSpPr>
            <a:spLocks noChangeAspect="1"/>
          </p:cNvSpPr>
          <p:nvPr/>
        </p:nvSpPr>
        <p:spPr>
          <a:xfrm>
            <a:off x="10574767" y="3081900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1600"/>
          <p:cNvSpPr>
            <a:spLocks noChangeAspect="1"/>
          </p:cNvSpPr>
          <p:nvPr/>
        </p:nvSpPr>
        <p:spPr>
          <a:xfrm>
            <a:off x="10574767" y="2911023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900"/>
          <p:cNvSpPr>
            <a:spLocks noChangeAspect="1"/>
          </p:cNvSpPr>
          <p:nvPr/>
        </p:nvSpPr>
        <p:spPr>
          <a:xfrm>
            <a:off x="5972288" y="5405552"/>
            <a:ext cx="180000" cy="180000"/>
          </a:xfrm>
          <a:prstGeom prst="can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1000"/>
          <p:cNvSpPr>
            <a:spLocks noChangeAspect="1"/>
          </p:cNvSpPr>
          <p:nvPr/>
        </p:nvSpPr>
        <p:spPr>
          <a:xfrm>
            <a:off x="5972288" y="5234675"/>
            <a:ext cx="180000" cy="180000"/>
          </a:xfrm>
          <a:prstGeom prst="can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1100"/>
          <p:cNvSpPr>
            <a:spLocks noChangeAspect="1"/>
          </p:cNvSpPr>
          <p:nvPr/>
        </p:nvSpPr>
        <p:spPr>
          <a:xfrm>
            <a:off x="5972288" y="5063798"/>
            <a:ext cx="180000" cy="180000"/>
          </a:xfrm>
          <a:prstGeom prst="can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1200"/>
          <p:cNvSpPr>
            <a:spLocks noChangeAspect="1"/>
          </p:cNvSpPr>
          <p:nvPr/>
        </p:nvSpPr>
        <p:spPr>
          <a:xfrm>
            <a:off x="5972288" y="4892921"/>
            <a:ext cx="180000" cy="180000"/>
          </a:xfrm>
          <a:prstGeom prst="can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1300"/>
          <p:cNvSpPr>
            <a:spLocks noChangeAspect="1"/>
          </p:cNvSpPr>
          <p:nvPr/>
        </p:nvSpPr>
        <p:spPr>
          <a:xfrm>
            <a:off x="5972288" y="4722044"/>
            <a:ext cx="180000" cy="180000"/>
          </a:xfrm>
          <a:prstGeom prst="can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1400"/>
          <p:cNvSpPr>
            <a:spLocks noChangeAspect="1"/>
          </p:cNvSpPr>
          <p:nvPr/>
        </p:nvSpPr>
        <p:spPr>
          <a:xfrm>
            <a:off x="5972288" y="4551167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1500"/>
          <p:cNvSpPr>
            <a:spLocks noChangeAspect="1"/>
          </p:cNvSpPr>
          <p:nvPr/>
        </p:nvSpPr>
        <p:spPr>
          <a:xfrm>
            <a:off x="5972288" y="4380290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1600"/>
          <p:cNvSpPr>
            <a:spLocks noChangeAspect="1"/>
          </p:cNvSpPr>
          <p:nvPr/>
        </p:nvSpPr>
        <p:spPr>
          <a:xfrm>
            <a:off x="5972288" y="4209413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ounded Rectangular Callout 93"/>
          <p:cNvSpPr/>
          <p:nvPr/>
        </p:nvSpPr>
        <p:spPr>
          <a:xfrm>
            <a:off x="6477897" y="4538916"/>
            <a:ext cx="1342912" cy="180000"/>
          </a:xfrm>
          <a:prstGeom prst="wedgeRoundRectCallout">
            <a:avLst>
              <a:gd name="adj1" fmla="val -73175"/>
              <a:gd name="adj2" fmla="val 36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Kanata Wave Pool</a:t>
            </a:r>
          </a:p>
        </p:txBody>
      </p:sp>
    </p:spTree>
    <p:extLst>
      <p:ext uri="{BB962C8B-B14F-4D97-AF65-F5344CB8AC3E}">
        <p14:creationId xmlns:p14="http://schemas.microsoft.com/office/powerpoint/2010/main" val="12191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0754767" y="2900264"/>
            <a:ext cx="1129553" cy="1376140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4-5pm</a:t>
            </a:r>
          </a:p>
          <a:p>
            <a:r>
              <a:rPr lang="en-CA" sz="1200" dirty="0" smtClean="0"/>
              <a:t>3-4pm</a:t>
            </a:r>
          </a:p>
          <a:p>
            <a:r>
              <a:rPr lang="en-CA" sz="1200" dirty="0" smtClean="0"/>
              <a:t>2-3pm</a:t>
            </a:r>
          </a:p>
          <a:p>
            <a:r>
              <a:rPr lang="en-CA" sz="1200" dirty="0" smtClean="0"/>
              <a:t>1-2pm</a:t>
            </a:r>
          </a:p>
          <a:p>
            <a:r>
              <a:rPr lang="en-CA" sz="1200" dirty="0" smtClean="0"/>
              <a:t>Noon-1pm</a:t>
            </a:r>
          </a:p>
          <a:p>
            <a:r>
              <a:rPr lang="en-CA" sz="1200" dirty="0" smtClean="0"/>
              <a:t>11am-Noon</a:t>
            </a:r>
          </a:p>
          <a:p>
            <a:r>
              <a:rPr lang="en-CA" sz="1200" dirty="0" smtClean="0"/>
              <a:t>10-11am</a:t>
            </a:r>
          </a:p>
          <a:p>
            <a:r>
              <a:rPr lang="en-CA" sz="1200" dirty="0" smtClean="0"/>
              <a:t>9-10am</a:t>
            </a:r>
            <a:endParaRPr lang="en-CA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10754767" y="1700221"/>
            <a:ext cx="1129553" cy="776256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Family Swim</a:t>
            </a:r>
          </a:p>
          <a:p>
            <a:r>
              <a:rPr lang="en-CA" sz="1200" dirty="0" smtClean="0"/>
              <a:t>Lane Swim</a:t>
            </a:r>
          </a:p>
          <a:p>
            <a:r>
              <a:rPr lang="en-CA" sz="1200" dirty="0" smtClean="0"/>
              <a:t>Pool Closed</a:t>
            </a:r>
          </a:p>
          <a:p>
            <a:r>
              <a:rPr lang="en-CA" sz="1200" dirty="0" smtClean="0"/>
              <a:t>General Swim</a:t>
            </a:r>
            <a:endParaRPr lang="en-CA" sz="1200" dirty="0"/>
          </a:p>
        </p:txBody>
      </p:sp>
      <p:sp>
        <p:nvSpPr>
          <p:cNvPr id="19" name="Map"/>
          <p:cNvSpPr/>
          <p:nvPr/>
        </p:nvSpPr>
        <p:spPr>
          <a:xfrm>
            <a:off x="2216075" y="1647203"/>
            <a:ext cx="6874136" cy="3711388"/>
          </a:xfrm>
          <a:prstGeom prst="trapezoid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900"/>
          <p:cNvSpPr>
            <a:spLocks noChangeAspect="1"/>
          </p:cNvSpPr>
          <p:nvPr/>
        </p:nvSpPr>
        <p:spPr>
          <a:xfrm>
            <a:off x="3700631" y="4358916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1000"/>
          <p:cNvSpPr>
            <a:spLocks noChangeAspect="1"/>
          </p:cNvSpPr>
          <p:nvPr/>
        </p:nvSpPr>
        <p:spPr>
          <a:xfrm>
            <a:off x="3700631" y="4188039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1100"/>
          <p:cNvSpPr>
            <a:spLocks noChangeAspect="1"/>
          </p:cNvSpPr>
          <p:nvPr/>
        </p:nvSpPr>
        <p:spPr>
          <a:xfrm>
            <a:off x="3700631" y="4017162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1200"/>
          <p:cNvSpPr>
            <a:spLocks noChangeAspect="1"/>
          </p:cNvSpPr>
          <p:nvPr/>
        </p:nvSpPr>
        <p:spPr>
          <a:xfrm>
            <a:off x="3700631" y="3846285"/>
            <a:ext cx="180000" cy="180000"/>
          </a:xfrm>
          <a:prstGeom prst="can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1300"/>
          <p:cNvSpPr>
            <a:spLocks noChangeAspect="1"/>
          </p:cNvSpPr>
          <p:nvPr/>
        </p:nvSpPr>
        <p:spPr>
          <a:xfrm>
            <a:off x="3700631" y="3675408"/>
            <a:ext cx="180000" cy="180000"/>
          </a:xfrm>
          <a:prstGeom prst="can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1400"/>
          <p:cNvSpPr>
            <a:spLocks noChangeAspect="1"/>
          </p:cNvSpPr>
          <p:nvPr/>
        </p:nvSpPr>
        <p:spPr>
          <a:xfrm>
            <a:off x="3700631" y="3504531"/>
            <a:ext cx="180000" cy="180000"/>
          </a:xfrm>
          <a:prstGeom prst="can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1500"/>
          <p:cNvSpPr>
            <a:spLocks noChangeAspect="1"/>
          </p:cNvSpPr>
          <p:nvPr/>
        </p:nvSpPr>
        <p:spPr>
          <a:xfrm>
            <a:off x="3700631" y="3333654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1600"/>
          <p:cNvSpPr>
            <a:spLocks noChangeAspect="1"/>
          </p:cNvSpPr>
          <p:nvPr/>
        </p:nvSpPr>
        <p:spPr>
          <a:xfrm>
            <a:off x="3700631" y="3162777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216075" y="322729"/>
            <a:ext cx="7412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smtClean="0"/>
              <a:t>QLIK Mapping Extension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206240" y="3332019"/>
            <a:ext cx="1158946" cy="170877"/>
          </a:xfrm>
          <a:prstGeom prst="wedgeRoundRectCallout">
            <a:avLst>
              <a:gd name="adj1" fmla="val -76432"/>
              <a:gd name="adj2" fmla="val 40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Richcraft Pool</a:t>
            </a:r>
            <a:endParaRPr lang="en-CA" sz="1200" dirty="0"/>
          </a:p>
        </p:txBody>
      </p:sp>
      <p:sp>
        <p:nvSpPr>
          <p:cNvPr id="26" name="1100"/>
          <p:cNvSpPr>
            <a:spLocks noChangeAspect="1"/>
          </p:cNvSpPr>
          <p:nvPr/>
        </p:nvSpPr>
        <p:spPr>
          <a:xfrm>
            <a:off x="10574767" y="2250103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1200"/>
          <p:cNvSpPr>
            <a:spLocks noChangeAspect="1"/>
          </p:cNvSpPr>
          <p:nvPr/>
        </p:nvSpPr>
        <p:spPr>
          <a:xfrm>
            <a:off x="10574767" y="2079226"/>
            <a:ext cx="180000" cy="18000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1300"/>
          <p:cNvSpPr>
            <a:spLocks noChangeAspect="1"/>
          </p:cNvSpPr>
          <p:nvPr/>
        </p:nvSpPr>
        <p:spPr>
          <a:xfrm>
            <a:off x="10574767" y="1908349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1500"/>
          <p:cNvSpPr>
            <a:spLocks noChangeAspect="1"/>
          </p:cNvSpPr>
          <p:nvPr/>
        </p:nvSpPr>
        <p:spPr>
          <a:xfrm>
            <a:off x="10574767" y="1732911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10404474" y="2911022"/>
            <a:ext cx="78233" cy="136538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0348737" y="308190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ight Arrow 41"/>
          <p:cNvSpPr/>
          <p:nvPr/>
        </p:nvSpPr>
        <p:spPr>
          <a:xfrm rot="19705211">
            <a:off x="9511873" y="3157692"/>
            <a:ext cx="806824" cy="462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900"/>
          <p:cNvSpPr>
            <a:spLocks noChangeAspect="1"/>
          </p:cNvSpPr>
          <p:nvPr/>
        </p:nvSpPr>
        <p:spPr>
          <a:xfrm>
            <a:off x="10574767" y="4107162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1000"/>
          <p:cNvSpPr>
            <a:spLocks noChangeAspect="1"/>
          </p:cNvSpPr>
          <p:nvPr/>
        </p:nvSpPr>
        <p:spPr>
          <a:xfrm>
            <a:off x="10574767" y="3936285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1100"/>
          <p:cNvSpPr>
            <a:spLocks noChangeAspect="1"/>
          </p:cNvSpPr>
          <p:nvPr/>
        </p:nvSpPr>
        <p:spPr>
          <a:xfrm>
            <a:off x="10574767" y="3765408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1200"/>
          <p:cNvSpPr>
            <a:spLocks noChangeAspect="1"/>
          </p:cNvSpPr>
          <p:nvPr/>
        </p:nvSpPr>
        <p:spPr>
          <a:xfrm>
            <a:off x="10574767" y="3594531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1300"/>
          <p:cNvSpPr>
            <a:spLocks noChangeAspect="1"/>
          </p:cNvSpPr>
          <p:nvPr/>
        </p:nvSpPr>
        <p:spPr>
          <a:xfrm>
            <a:off x="10574767" y="3423654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1400"/>
          <p:cNvSpPr>
            <a:spLocks noChangeAspect="1"/>
          </p:cNvSpPr>
          <p:nvPr/>
        </p:nvSpPr>
        <p:spPr>
          <a:xfrm>
            <a:off x="10574767" y="3252777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1500"/>
          <p:cNvSpPr>
            <a:spLocks noChangeAspect="1"/>
          </p:cNvSpPr>
          <p:nvPr/>
        </p:nvSpPr>
        <p:spPr>
          <a:xfrm>
            <a:off x="10574767" y="3081900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1600"/>
          <p:cNvSpPr>
            <a:spLocks noChangeAspect="1"/>
          </p:cNvSpPr>
          <p:nvPr/>
        </p:nvSpPr>
        <p:spPr>
          <a:xfrm>
            <a:off x="10574767" y="2911023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900"/>
          <p:cNvSpPr>
            <a:spLocks noChangeAspect="1"/>
          </p:cNvSpPr>
          <p:nvPr/>
        </p:nvSpPr>
        <p:spPr>
          <a:xfrm>
            <a:off x="5972288" y="5587187"/>
            <a:ext cx="180000" cy="180000"/>
          </a:xfrm>
          <a:prstGeom prst="can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1000"/>
          <p:cNvSpPr>
            <a:spLocks noChangeAspect="1"/>
          </p:cNvSpPr>
          <p:nvPr/>
        </p:nvSpPr>
        <p:spPr>
          <a:xfrm>
            <a:off x="5972288" y="5416310"/>
            <a:ext cx="180000" cy="180000"/>
          </a:xfrm>
          <a:prstGeom prst="can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1100"/>
          <p:cNvSpPr>
            <a:spLocks noChangeAspect="1"/>
          </p:cNvSpPr>
          <p:nvPr/>
        </p:nvSpPr>
        <p:spPr>
          <a:xfrm>
            <a:off x="5972288" y="5245433"/>
            <a:ext cx="180000" cy="180000"/>
          </a:xfrm>
          <a:prstGeom prst="can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1200"/>
          <p:cNvSpPr>
            <a:spLocks noChangeAspect="1"/>
          </p:cNvSpPr>
          <p:nvPr/>
        </p:nvSpPr>
        <p:spPr>
          <a:xfrm>
            <a:off x="5972288" y="5074556"/>
            <a:ext cx="180000" cy="180000"/>
          </a:xfrm>
          <a:prstGeom prst="can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1300"/>
          <p:cNvSpPr>
            <a:spLocks noChangeAspect="1"/>
          </p:cNvSpPr>
          <p:nvPr/>
        </p:nvSpPr>
        <p:spPr>
          <a:xfrm>
            <a:off x="5972288" y="4903679"/>
            <a:ext cx="180000" cy="180000"/>
          </a:xfrm>
          <a:prstGeom prst="can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1400"/>
          <p:cNvSpPr>
            <a:spLocks noChangeAspect="1"/>
          </p:cNvSpPr>
          <p:nvPr/>
        </p:nvSpPr>
        <p:spPr>
          <a:xfrm>
            <a:off x="5972288" y="4732802"/>
            <a:ext cx="180000" cy="180000"/>
          </a:xfrm>
          <a:prstGeom prst="can">
            <a:avLst/>
          </a:prstGeom>
          <a:solidFill>
            <a:schemeClr val="accent6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1500"/>
          <p:cNvSpPr>
            <a:spLocks noChangeAspect="1"/>
          </p:cNvSpPr>
          <p:nvPr/>
        </p:nvSpPr>
        <p:spPr>
          <a:xfrm>
            <a:off x="5972288" y="4561925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1600"/>
          <p:cNvSpPr>
            <a:spLocks noChangeAspect="1"/>
          </p:cNvSpPr>
          <p:nvPr/>
        </p:nvSpPr>
        <p:spPr>
          <a:xfrm>
            <a:off x="5972288" y="4391048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ounded Rectangular Callout 93"/>
          <p:cNvSpPr/>
          <p:nvPr/>
        </p:nvSpPr>
        <p:spPr>
          <a:xfrm>
            <a:off x="6477897" y="4538916"/>
            <a:ext cx="1342912" cy="180000"/>
          </a:xfrm>
          <a:prstGeom prst="wedgeRoundRectCallout">
            <a:avLst>
              <a:gd name="adj1" fmla="val -73175"/>
              <a:gd name="adj2" fmla="val 36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Kanata Wave Pool</a:t>
            </a:r>
          </a:p>
        </p:txBody>
      </p:sp>
    </p:spTree>
    <p:extLst>
      <p:ext uri="{BB962C8B-B14F-4D97-AF65-F5344CB8AC3E}">
        <p14:creationId xmlns:p14="http://schemas.microsoft.com/office/powerpoint/2010/main" val="12618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0754767" y="2900264"/>
            <a:ext cx="1129553" cy="1376140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4-5pm</a:t>
            </a:r>
          </a:p>
          <a:p>
            <a:r>
              <a:rPr lang="en-CA" sz="1200" dirty="0" smtClean="0"/>
              <a:t>3-4pm</a:t>
            </a:r>
          </a:p>
          <a:p>
            <a:r>
              <a:rPr lang="en-CA" sz="1200" dirty="0" smtClean="0"/>
              <a:t>2-3pm</a:t>
            </a:r>
          </a:p>
          <a:p>
            <a:r>
              <a:rPr lang="en-CA" sz="1200" dirty="0" smtClean="0"/>
              <a:t>1-2pm</a:t>
            </a:r>
          </a:p>
          <a:p>
            <a:r>
              <a:rPr lang="en-CA" sz="1200" dirty="0" smtClean="0"/>
              <a:t>Noon-1pm</a:t>
            </a:r>
          </a:p>
          <a:p>
            <a:r>
              <a:rPr lang="en-CA" sz="1200" dirty="0" smtClean="0"/>
              <a:t>11am-Noon</a:t>
            </a:r>
          </a:p>
          <a:p>
            <a:r>
              <a:rPr lang="en-CA" sz="1200" dirty="0" smtClean="0"/>
              <a:t>10-11am</a:t>
            </a:r>
          </a:p>
          <a:p>
            <a:r>
              <a:rPr lang="en-CA" sz="1200" dirty="0" smtClean="0"/>
              <a:t>9-10am</a:t>
            </a:r>
            <a:endParaRPr lang="en-CA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10754767" y="1700221"/>
            <a:ext cx="1129553" cy="776256"/>
          </a:xfrm>
          <a:prstGeom prst="roundRect">
            <a:avLst>
              <a:gd name="adj" fmla="val 4735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Family Swim</a:t>
            </a:r>
          </a:p>
          <a:p>
            <a:r>
              <a:rPr lang="en-CA" sz="1200" dirty="0" smtClean="0"/>
              <a:t>Lane Swim</a:t>
            </a:r>
          </a:p>
          <a:p>
            <a:r>
              <a:rPr lang="en-CA" sz="1200" dirty="0" smtClean="0"/>
              <a:t>Pool Closed</a:t>
            </a:r>
          </a:p>
          <a:p>
            <a:r>
              <a:rPr lang="en-CA" sz="1200" dirty="0" smtClean="0"/>
              <a:t>General Swim</a:t>
            </a:r>
            <a:endParaRPr lang="en-CA" sz="1200" dirty="0"/>
          </a:p>
        </p:txBody>
      </p:sp>
      <p:sp>
        <p:nvSpPr>
          <p:cNvPr id="19" name="Map"/>
          <p:cNvSpPr/>
          <p:nvPr/>
        </p:nvSpPr>
        <p:spPr>
          <a:xfrm>
            <a:off x="2216075" y="1647203"/>
            <a:ext cx="6874136" cy="3711388"/>
          </a:xfrm>
          <a:prstGeom prst="trapezoid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900"/>
          <p:cNvSpPr>
            <a:spLocks noChangeAspect="1"/>
          </p:cNvSpPr>
          <p:nvPr/>
        </p:nvSpPr>
        <p:spPr>
          <a:xfrm>
            <a:off x="3700631" y="4505353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1000"/>
          <p:cNvSpPr>
            <a:spLocks noChangeAspect="1"/>
          </p:cNvSpPr>
          <p:nvPr/>
        </p:nvSpPr>
        <p:spPr>
          <a:xfrm>
            <a:off x="3700631" y="4334476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1100"/>
          <p:cNvSpPr>
            <a:spLocks noChangeAspect="1"/>
          </p:cNvSpPr>
          <p:nvPr/>
        </p:nvSpPr>
        <p:spPr>
          <a:xfrm>
            <a:off x="3700631" y="4163599"/>
            <a:ext cx="180000" cy="180000"/>
          </a:xfrm>
          <a:prstGeom prst="ca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1200"/>
          <p:cNvSpPr>
            <a:spLocks noChangeAspect="1"/>
          </p:cNvSpPr>
          <p:nvPr/>
        </p:nvSpPr>
        <p:spPr>
          <a:xfrm>
            <a:off x="3700631" y="3992722"/>
            <a:ext cx="180000" cy="180000"/>
          </a:xfrm>
          <a:prstGeom prst="can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1300"/>
          <p:cNvSpPr>
            <a:spLocks noChangeAspect="1"/>
          </p:cNvSpPr>
          <p:nvPr/>
        </p:nvSpPr>
        <p:spPr>
          <a:xfrm>
            <a:off x="3700631" y="3821845"/>
            <a:ext cx="180000" cy="180000"/>
          </a:xfrm>
          <a:prstGeom prst="can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1400"/>
          <p:cNvSpPr>
            <a:spLocks noChangeAspect="1"/>
          </p:cNvSpPr>
          <p:nvPr/>
        </p:nvSpPr>
        <p:spPr>
          <a:xfrm>
            <a:off x="3700631" y="3650968"/>
            <a:ext cx="180000" cy="180000"/>
          </a:xfrm>
          <a:prstGeom prst="can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1500"/>
          <p:cNvSpPr>
            <a:spLocks noChangeAspect="1"/>
          </p:cNvSpPr>
          <p:nvPr/>
        </p:nvSpPr>
        <p:spPr>
          <a:xfrm>
            <a:off x="3700631" y="3480091"/>
            <a:ext cx="180000" cy="180000"/>
          </a:xfrm>
          <a:prstGeom prst="can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1600"/>
          <p:cNvSpPr>
            <a:spLocks noChangeAspect="1"/>
          </p:cNvSpPr>
          <p:nvPr/>
        </p:nvSpPr>
        <p:spPr>
          <a:xfrm>
            <a:off x="3700631" y="3309214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216075" y="322729"/>
            <a:ext cx="7412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smtClean="0"/>
              <a:t>QLIK Mapping Extension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206240" y="3332019"/>
            <a:ext cx="1158946" cy="170877"/>
          </a:xfrm>
          <a:prstGeom prst="wedgeRoundRectCallout">
            <a:avLst>
              <a:gd name="adj1" fmla="val -76432"/>
              <a:gd name="adj2" fmla="val 40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Richcraft Pool</a:t>
            </a:r>
            <a:endParaRPr lang="en-CA" sz="1200" dirty="0"/>
          </a:p>
        </p:txBody>
      </p:sp>
      <p:sp>
        <p:nvSpPr>
          <p:cNvPr id="26" name="1100"/>
          <p:cNvSpPr>
            <a:spLocks noChangeAspect="1"/>
          </p:cNvSpPr>
          <p:nvPr/>
        </p:nvSpPr>
        <p:spPr>
          <a:xfrm>
            <a:off x="10574767" y="2250103"/>
            <a:ext cx="180000" cy="1800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1200"/>
          <p:cNvSpPr>
            <a:spLocks noChangeAspect="1"/>
          </p:cNvSpPr>
          <p:nvPr/>
        </p:nvSpPr>
        <p:spPr>
          <a:xfrm>
            <a:off x="10574767" y="2079226"/>
            <a:ext cx="180000" cy="18000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1300"/>
          <p:cNvSpPr>
            <a:spLocks noChangeAspect="1"/>
          </p:cNvSpPr>
          <p:nvPr/>
        </p:nvSpPr>
        <p:spPr>
          <a:xfrm>
            <a:off x="10574767" y="1908349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1500"/>
          <p:cNvSpPr>
            <a:spLocks noChangeAspect="1"/>
          </p:cNvSpPr>
          <p:nvPr/>
        </p:nvSpPr>
        <p:spPr>
          <a:xfrm>
            <a:off x="10574767" y="1732911"/>
            <a:ext cx="180000" cy="180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10404474" y="2911022"/>
            <a:ext cx="78233" cy="136538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0348737" y="291102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ight Arrow 41"/>
          <p:cNvSpPr/>
          <p:nvPr/>
        </p:nvSpPr>
        <p:spPr>
          <a:xfrm rot="19705211">
            <a:off x="9511873" y="3011380"/>
            <a:ext cx="806824" cy="462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900"/>
          <p:cNvSpPr>
            <a:spLocks noChangeAspect="1"/>
          </p:cNvSpPr>
          <p:nvPr/>
        </p:nvSpPr>
        <p:spPr>
          <a:xfrm>
            <a:off x="10574767" y="4107162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1000"/>
          <p:cNvSpPr>
            <a:spLocks noChangeAspect="1"/>
          </p:cNvSpPr>
          <p:nvPr/>
        </p:nvSpPr>
        <p:spPr>
          <a:xfrm>
            <a:off x="10574767" y="3936285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1100"/>
          <p:cNvSpPr>
            <a:spLocks noChangeAspect="1"/>
          </p:cNvSpPr>
          <p:nvPr/>
        </p:nvSpPr>
        <p:spPr>
          <a:xfrm>
            <a:off x="10574767" y="3765408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1200"/>
          <p:cNvSpPr>
            <a:spLocks noChangeAspect="1"/>
          </p:cNvSpPr>
          <p:nvPr/>
        </p:nvSpPr>
        <p:spPr>
          <a:xfrm>
            <a:off x="10574767" y="3594531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1300"/>
          <p:cNvSpPr>
            <a:spLocks noChangeAspect="1"/>
          </p:cNvSpPr>
          <p:nvPr/>
        </p:nvSpPr>
        <p:spPr>
          <a:xfrm>
            <a:off x="10574767" y="3423654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1400"/>
          <p:cNvSpPr>
            <a:spLocks noChangeAspect="1"/>
          </p:cNvSpPr>
          <p:nvPr/>
        </p:nvSpPr>
        <p:spPr>
          <a:xfrm>
            <a:off x="10574767" y="3252777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1500"/>
          <p:cNvSpPr>
            <a:spLocks noChangeAspect="1"/>
          </p:cNvSpPr>
          <p:nvPr/>
        </p:nvSpPr>
        <p:spPr>
          <a:xfrm>
            <a:off x="10574767" y="3081900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1600"/>
          <p:cNvSpPr>
            <a:spLocks noChangeAspect="1"/>
          </p:cNvSpPr>
          <p:nvPr/>
        </p:nvSpPr>
        <p:spPr>
          <a:xfrm>
            <a:off x="10574767" y="2911023"/>
            <a:ext cx="180000" cy="1800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900"/>
          <p:cNvSpPr>
            <a:spLocks noChangeAspect="1"/>
          </p:cNvSpPr>
          <p:nvPr/>
        </p:nvSpPr>
        <p:spPr>
          <a:xfrm>
            <a:off x="5972288" y="5733624"/>
            <a:ext cx="180000" cy="180000"/>
          </a:xfrm>
          <a:prstGeom prst="can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1000"/>
          <p:cNvSpPr>
            <a:spLocks noChangeAspect="1"/>
          </p:cNvSpPr>
          <p:nvPr/>
        </p:nvSpPr>
        <p:spPr>
          <a:xfrm>
            <a:off x="5972288" y="5562747"/>
            <a:ext cx="180000" cy="180000"/>
          </a:xfrm>
          <a:prstGeom prst="can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1100"/>
          <p:cNvSpPr>
            <a:spLocks noChangeAspect="1"/>
          </p:cNvSpPr>
          <p:nvPr/>
        </p:nvSpPr>
        <p:spPr>
          <a:xfrm>
            <a:off x="5972288" y="5391870"/>
            <a:ext cx="180000" cy="180000"/>
          </a:xfrm>
          <a:prstGeom prst="can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1200"/>
          <p:cNvSpPr>
            <a:spLocks noChangeAspect="1"/>
          </p:cNvSpPr>
          <p:nvPr/>
        </p:nvSpPr>
        <p:spPr>
          <a:xfrm>
            <a:off x="5972288" y="5220993"/>
            <a:ext cx="180000" cy="180000"/>
          </a:xfrm>
          <a:prstGeom prst="can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1300"/>
          <p:cNvSpPr>
            <a:spLocks noChangeAspect="1"/>
          </p:cNvSpPr>
          <p:nvPr/>
        </p:nvSpPr>
        <p:spPr>
          <a:xfrm>
            <a:off x="5972288" y="5050116"/>
            <a:ext cx="180000" cy="180000"/>
          </a:xfrm>
          <a:prstGeom prst="can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1400"/>
          <p:cNvSpPr>
            <a:spLocks noChangeAspect="1"/>
          </p:cNvSpPr>
          <p:nvPr/>
        </p:nvSpPr>
        <p:spPr>
          <a:xfrm>
            <a:off x="5972288" y="4879239"/>
            <a:ext cx="180000" cy="180000"/>
          </a:xfrm>
          <a:prstGeom prst="can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1500"/>
          <p:cNvSpPr>
            <a:spLocks noChangeAspect="1"/>
          </p:cNvSpPr>
          <p:nvPr/>
        </p:nvSpPr>
        <p:spPr>
          <a:xfrm>
            <a:off x="5972288" y="4708362"/>
            <a:ext cx="180000" cy="180000"/>
          </a:xfrm>
          <a:prstGeom prst="can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1600"/>
          <p:cNvSpPr>
            <a:spLocks noChangeAspect="1"/>
          </p:cNvSpPr>
          <p:nvPr/>
        </p:nvSpPr>
        <p:spPr>
          <a:xfrm>
            <a:off x="5972288" y="4537485"/>
            <a:ext cx="180000" cy="180000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ounded Rectangular Callout 93"/>
          <p:cNvSpPr/>
          <p:nvPr/>
        </p:nvSpPr>
        <p:spPr>
          <a:xfrm>
            <a:off x="6477897" y="4538916"/>
            <a:ext cx="1342912" cy="180000"/>
          </a:xfrm>
          <a:prstGeom prst="wedgeRoundRectCallout">
            <a:avLst>
              <a:gd name="adj1" fmla="val -73175"/>
              <a:gd name="adj2" fmla="val 36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Kanata Wave Pool</a:t>
            </a:r>
          </a:p>
        </p:txBody>
      </p:sp>
    </p:spTree>
    <p:extLst>
      <p:ext uri="{BB962C8B-B14F-4D97-AF65-F5344CB8AC3E}">
        <p14:creationId xmlns:p14="http://schemas.microsoft.com/office/powerpoint/2010/main" val="18289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192</Words>
  <Application>Microsoft Macintosh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Thornington</dc:creator>
  <cp:lastModifiedBy>Matthew Thornington</cp:lastModifiedBy>
  <cp:revision>11</cp:revision>
  <dcterms:created xsi:type="dcterms:W3CDTF">2016-10-19T14:45:12Z</dcterms:created>
  <dcterms:modified xsi:type="dcterms:W3CDTF">2016-10-19T20:51:02Z</dcterms:modified>
</cp:coreProperties>
</file>