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CC9"/>
    <a:srgbClr val="59899F"/>
    <a:srgbClr val="508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/>
    <p:restoredTop sz="94694"/>
  </p:normalViewPr>
  <p:slideViewPr>
    <p:cSldViewPr snapToGrid="0" snapToObjects="1">
      <p:cViewPr>
        <p:scale>
          <a:sx n="35" d="100"/>
          <a:sy n="35" d="100"/>
        </p:scale>
        <p:origin x="500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2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3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0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9E1F-B3D8-274E-9876-D34234B1FEF3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&#13;&#10;&#13;&#10;Description automatically generated">
            <a:extLst>
              <a:ext uri="{FF2B5EF4-FFF2-40B4-BE49-F238E27FC236}">
                <a16:creationId xmlns:a16="http://schemas.microsoft.com/office/drawing/2014/main" id="{DAACA4EB-A6E2-A740-933D-4BAEEF0C1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62" t="16447" r="32275" b="22974"/>
          <a:stretch/>
        </p:blipFill>
        <p:spPr>
          <a:xfrm>
            <a:off x="-1" y="4"/>
            <a:ext cx="6858001" cy="1219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30665-0BB9-8E48-89F5-A9C4A4C175FE}"/>
              </a:ext>
            </a:extLst>
          </p:cNvPr>
          <p:cNvSpPr txBox="1"/>
          <p:nvPr/>
        </p:nvSpPr>
        <p:spPr>
          <a:xfrm>
            <a:off x="292607" y="5555851"/>
            <a:ext cx="65653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rgbClr val="6FAC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3 14159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096B3-8AB0-D74B-B044-D3D0B3E6270B}"/>
              </a:ext>
            </a:extLst>
          </p:cNvPr>
          <p:cNvSpPr txBox="1"/>
          <p:nvPr/>
        </p:nvSpPr>
        <p:spPr>
          <a:xfrm>
            <a:off x="-2" y="1444416"/>
            <a:ext cx="685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FLOATING 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BF8AD3-423B-5D48-8F7F-1DB46588C00F}"/>
              </a:ext>
            </a:extLst>
          </p:cNvPr>
          <p:cNvSpPr txBox="1"/>
          <p:nvPr/>
        </p:nvSpPr>
        <p:spPr>
          <a:xfrm>
            <a:off x="-2" y="8390013"/>
            <a:ext cx="6858001" cy="271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89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site about sailing and coding</a:t>
            </a:r>
          </a:p>
        </p:txBody>
      </p:sp>
    </p:spTree>
    <p:extLst>
      <p:ext uri="{BB962C8B-B14F-4D97-AF65-F5344CB8AC3E}">
        <p14:creationId xmlns:p14="http://schemas.microsoft.com/office/powerpoint/2010/main" val="259578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Thornington</dc:creator>
  <cp:lastModifiedBy>Matthew Thornington</cp:lastModifiedBy>
  <cp:revision>7</cp:revision>
  <dcterms:created xsi:type="dcterms:W3CDTF">2019-02-07T18:53:05Z</dcterms:created>
  <dcterms:modified xsi:type="dcterms:W3CDTF">2019-02-08T20:45:26Z</dcterms:modified>
</cp:coreProperties>
</file>