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CC9"/>
    <a:srgbClr val="59899F"/>
    <a:srgbClr val="508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A08-ACA0-BC42-9409-56067D72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0555-527E-EF44-83A1-675D5480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2827-7524-F346-8119-4869F70B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1BF1-5124-084C-A875-8C60DDCA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1935-D5AA-AB4B-97B4-B5B3C362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4859-7DDE-5043-B15F-D2613B31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DEED-E3AE-8243-A7DE-83B027B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180A-AC05-7347-BA50-D5CAE78E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E01D-6D06-AF42-BFB5-2DEFCC2F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1143-71EA-B049-BA8E-1DACEA6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5E9A5-978D-BF42-8720-6CB3A5AE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AE32-EF1F-AB4F-93AF-82B25465A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90BD-6423-2F45-AD35-CC6FFF01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649E-1A56-D941-8AEE-D07EB9D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736-4CD5-1341-86C5-D03CB12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EB92-478D-1549-9A8A-BF73758F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9063-0592-8446-9838-FB6EC010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DFC13-5E91-3F4C-93F5-8DA05427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EADB7-1A6B-C54B-9E75-24E1E444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DB09-24A6-2A47-A2C0-BBC3930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4E79-0CC0-2048-95D1-9FB63B96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85E9-2263-B449-B3CD-14A88265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4215-F3CA-6E47-AE5E-8F088E4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BF7C-2CAD-624D-A015-604A5378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A103-0CC4-DE45-846A-206C1693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492D-BE41-F846-9FCA-98489041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EF68-409A-F54A-9D76-748B32A60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6C4F8-4768-AC44-BF60-C618E4FB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5ACD-7C8A-EA45-9AB9-15BAF685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4883-6C4F-DD49-A343-CEF8A1E7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02F3-D604-554A-BA73-1A5CED38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8986-EBBD-D642-924A-5D2CF139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BEAE-61A9-D940-9992-E0CF7A45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0A1D0-70F7-9B48-B068-D52B50D96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C1B8F-30EB-8C4A-BBAB-2AEFEF609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0F6D9-D017-D64C-9F5E-D88499E15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16E89-4F3E-FB43-A96C-4D4F943D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F9205-431F-C54D-896E-E926462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E1ED0-1BB0-334B-AE91-D75A5CB1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1681-6863-C84E-98E4-E3C097C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05EA6-72D6-244C-95C8-31C3E1AD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8251-95B3-1147-B228-5790E32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A850-0670-C74E-9792-59C949FB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7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979D-7AA0-8A48-B236-B0411D7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94E8A-A413-1441-9BF8-3C068010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A401-7400-3E4F-BE39-666B3708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F8D-DE3F-8449-B0C6-5DFEF778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EC9A-2222-8E4C-92D4-065A6642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92EC4-DC74-0540-B7BE-7BF9BF2F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83AD-601E-FB48-BC4B-F304C243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A31E-02D9-CF45-B778-F873F97B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80BB-4C75-A140-912C-52A118B2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727A-44AB-4B48-A8DB-E05068E5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CB74C-0572-CA44-B259-B2CC2FABA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49D6-829B-FD4F-AEF9-A721B30A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FDD4-0695-714E-AAB3-39014EC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4B92-D4A0-3D46-AA88-93CAFCBC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AC0FD-D757-9448-A796-F96DF17D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8AF97-39F7-DF4F-BCCD-FF5894CE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426F8-8F41-BC46-9289-8D31CD65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BEF3-9B30-FE4A-946A-8F5C2E87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9E1F-B3D8-274E-9876-D34234B1FEF3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7C2A-422F-0C40-820D-728F72157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C68F-6F66-1045-9F61-EEBFC6B5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FF2D-D673-B842-8687-05C0D3C50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&#13;&#10;&#13;&#10;Description automatically generated">
            <a:extLst>
              <a:ext uri="{FF2B5EF4-FFF2-40B4-BE49-F238E27FC236}">
                <a16:creationId xmlns:a16="http://schemas.microsoft.com/office/drawing/2014/main" id="{DAACA4EB-A6E2-A740-933D-4BAEEF0C1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t="16957" b="22465"/>
          <a:stretch/>
        </p:blipFill>
        <p:spPr>
          <a:xfrm>
            <a:off x="3448878" y="1162878"/>
            <a:ext cx="7790622" cy="4154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30665-0BB9-8E48-89F5-A9C4A4C175FE}"/>
              </a:ext>
            </a:extLst>
          </p:cNvPr>
          <p:cNvSpPr txBox="1"/>
          <p:nvPr/>
        </p:nvSpPr>
        <p:spPr>
          <a:xfrm>
            <a:off x="5343940" y="2816640"/>
            <a:ext cx="691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6FACC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3 141592653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096B3-8AB0-D74B-B044-D3D0B3E6270B}"/>
              </a:ext>
            </a:extLst>
          </p:cNvPr>
          <p:cNvSpPr txBox="1"/>
          <p:nvPr/>
        </p:nvSpPr>
        <p:spPr>
          <a:xfrm>
            <a:off x="3448879" y="1676953"/>
            <a:ext cx="779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F8AD3-423B-5D48-8F7F-1DB46588C00F}"/>
              </a:ext>
            </a:extLst>
          </p:cNvPr>
          <p:cNvSpPr txBox="1"/>
          <p:nvPr/>
        </p:nvSpPr>
        <p:spPr>
          <a:xfrm>
            <a:off x="3448877" y="4117657"/>
            <a:ext cx="779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site about sailing and coding</a:t>
            </a:r>
          </a:p>
        </p:txBody>
      </p:sp>
    </p:spTree>
    <p:extLst>
      <p:ext uri="{BB962C8B-B14F-4D97-AF65-F5344CB8AC3E}">
        <p14:creationId xmlns:p14="http://schemas.microsoft.com/office/powerpoint/2010/main" val="25957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Thornington</dc:creator>
  <cp:lastModifiedBy>Matthew Thornington</cp:lastModifiedBy>
  <cp:revision>3</cp:revision>
  <dcterms:created xsi:type="dcterms:W3CDTF">2019-02-07T18:53:05Z</dcterms:created>
  <dcterms:modified xsi:type="dcterms:W3CDTF">2019-02-07T19:18:40Z</dcterms:modified>
</cp:coreProperties>
</file>